
<file path=[Content_Types].xml><?xml version="1.0" encoding="utf-8"?>
<Types xmlns="http://schemas.openxmlformats.org/package/2006/content-types">
  <Default Extension="crdownload" ContentType="image/jpeg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image12.crdownload" ContentType="image/png"/>
  <Override PartName="/ppt/media/image17.crdownload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84" r:id="rId6"/>
    <p:sldId id="257" r:id="rId7"/>
    <p:sldId id="261" r:id="rId8"/>
    <p:sldId id="262" r:id="rId9"/>
    <p:sldId id="263" r:id="rId10"/>
    <p:sldId id="269" r:id="rId11"/>
    <p:sldId id="287" r:id="rId12"/>
    <p:sldId id="285" r:id="rId13"/>
    <p:sldId id="275" r:id="rId14"/>
    <p:sldId id="265" r:id="rId15"/>
    <p:sldId id="271" r:id="rId16"/>
    <p:sldId id="281" r:id="rId17"/>
    <p:sldId id="267" r:id="rId18"/>
    <p:sldId id="270" r:id="rId19"/>
    <p:sldId id="273" r:id="rId20"/>
    <p:sldId id="279" r:id="rId21"/>
    <p:sldId id="282" r:id="rId22"/>
    <p:sldId id="280" r:id="rId23"/>
    <p:sldId id="274" r:id="rId24"/>
    <p:sldId id="272" r:id="rId25"/>
    <p:sldId id="276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3C2DC0-76D0-4C06-9A51-860B36CA0AA4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CBD56C8-4C89-40F8-9489-4C329C857E20}">
      <dgm:prSet/>
      <dgm:spPr/>
      <dgm:t>
        <a:bodyPr/>
        <a:lstStyle/>
        <a:p>
          <a:r>
            <a:rPr lang="en-US"/>
            <a:t>Define Reinforcement</a:t>
          </a:r>
        </a:p>
      </dgm:t>
    </dgm:pt>
    <dgm:pt modelId="{86CF0391-11F6-4807-AFD6-64C0CB813980}" type="parTrans" cxnId="{42381663-0F98-4E57-8012-3E8FFD1ECF51}">
      <dgm:prSet/>
      <dgm:spPr/>
      <dgm:t>
        <a:bodyPr/>
        <a:lstStyle/>
        <a:p>
          <a:endParaRPr lang="en-US"/>
        </a:p>
      </dgm:t>
    </dgm:pt>
    <dgm:pt modelId="{E1BFAD43-C04B-47DF-B52E-7B8E6A3FA23F}" type="sibTrans" cxnId="{42381663-0F98-4E57-8012-3E8FFD1ECF51}">
      <dgm:prSet/>
      <dgm:spPr/>
      <dgm:t>
        <a:bodyPr/>
        <a:lstStyle/>
        <a:p>
          <a:endParaRPr lang="en-US"/>
        </a:p>
      </dgm:t>
    </dgm:pt>
    <dgm:pt modelId="{5DC63F96-8DCA-4DB1-B250-3D849603AF08}">
      <dgm:prSet/>
      <dgm:spPr/>
      <dgm:t>
        <a:bodyPr/>
        <a:lstStyle/>
        <a:p>
          <a:r>
            <a:rPr lang="en-US"/>
            <a:t>Necessary Components of Reinforcement</a:t>
          </a:r>
        </a:p>
      </dgm:t>
    </dgm:pt>
    <dgm:pt modelId="{669C8DEC-1C09-467E-BC9A-9B8FA958F9C4}" type="parTrans" cxnId="{B772E06C-305E-45D5-997C-5588C704F196}">
      <dgm:prSet/>
      <dgm:spPr/>
      <dgm:t>
        <a:bodyPr/>
        <a:lstStyle/>
        <a:p>
          <a:endParaRPr lang="en-US"/>
        </a:p>
      </dgm:t>
    </dgm:pt>
    <dgm:pt modelId="{B97954A5-1E2C-46F1-AF38-A5FEAA44C1AC}" type="sibTrans" cxnId="{B772E06C-305E-45D5-997C-5588C704F196}">
      <dgm:prSet/>
      <dgm:spPr/>
      <dgm:t>
        <a:bodyPr/>
        <a:lstStyle/>
        <a:p>
          <a:endParaRPr lang="en-US"/>
        </a:p>
      </dgm:t>
    </dgm:pt>
    <dgm:pt modelId="{8000E783-80BB-4009-BC77-7E941EC2497E}">
      <dgm:prSet/>
      <dgm:spPr/>
      <dgm:t>
        <a:bodyPr/>
        <a:lstStyle/>
        <a:p>
          <a:r>
            <a:rPr lang="en-US"/>
            <a:t>Where it “falls apart”</a:t>
          </a:r>
        </a:p>
      </dgm:t>
    </dgm:pt>
    <dgm:pt modelId="{065BA69B-E9C8-4C65-BE93-52C7ABE53969}" type="parTrans" cxnId="{614A7E9C-B706-4A39-AB58-E1CB2F45ED57}">
      <dgm:prSet/>
      <dgm:spPr/>
      <dgm:t>
        <a:bodyPr/>
        <a:lstStyle/>
        <a:p>
          <a:endParaRPr lang="en-US"/>
        </a:p>
      </dgm:t>
    </dgm:pt>
    <dgm:pt modelId="{FBB268F2-666C-4FA3-B27B-9BAE1010F6C0}" type="sibTrans" cxnId="{614A7E9C-B706-4A39-AB58-E1CB2F45ED57}">
      <dgm:prSet/>
      <dgm:spPr/>
      <dgm:t>
        <a:bodyPr/>
        <a:lstStyle/>
        <a:p>
          <a:endParaRPr lang="en-US"/>
        </a:p>
      </dgm:t>
    </dgm:pt>
    <dgm:pt modelId="{37A861A4-05D9-4202-A8CE-52FAF1C9063A}">
      <dgm:prSet/>
      <dgm:spPr/>
      <dgm:t>
        <a:bodyPr/>
        <a:lstStyle/>
        <a:p>
          <a:r>
            <a:rPr lang="en-US"/>
            <a:t>Checklist of strategies to try</a:t>
          </a:r>
        </a:p>
      </dgm:t>
    </dgm:pt>
    <dgm:pt modelId="{0067A4CC-012A-4009-A376-DE569E57B438}" type="parTrans" cxnId="{32A003D4-82D9-40A4-90A6-54D7D97675B4}">
      <dgm:prSet/>
      <dgm:spPr/>
      <dgm:t>
        <a:bodyPr/>
        <a:lstStyle/>
        <a:p>
          <a:endParaRPr lang="en-US"/>
        </a:p>
      </dgm:t>
    </dgm:pt>
    <dgm:pt modelId="{710CDB49-6F00-4680-9C9A-34CB93496F1B}" type="sibTrans" cxnId="{32A003D4-82D9-40A4-90A6-54D7D97675B4}">
      <dgm:prSet/>
      <dgm:spPr/>
      <dgm:t>
        <a:bodyPr/>
        <a:lstStyle/>
        <a:p>
          <a:endParaRPr lang="en-US"/>
        </a:p>
      </dgm:t>
    </dgm:pt>
    <dgm:pt modelId="{41C7EF1C-AD0C-4207-A032-7C15F397623E}" type="pres">
      <dgm:prSet presAssocID="{213C2DC0-76D0-4C06-9A51-860B36CA0AA4}" presName="linear" presStyleCnt="0">
        <dgm:presLayoutVars>
          <dgm:dir/>
          <dgm:animLvl val="lvl"/>
          <dgm:resizeHandles val="exact"/>
        </dgm:presLayoutVars>
      </dgm:prSet>
      <dgm:spPr/>
    </dgm:pt>
    <dgm:pt modelId="{11B09C0F-E89C-4C92-BA9C-15AFAD2D8458}" type="pres">
      <dgm:prSet presAssocID="{8CBD56C8-4C89-40F8-9489-4C329C857E20}" presName="parentLin" presStyleCnt="0"/>
      <dgm:spPr/>
    </dgm:pt>
    <dgm:pt modelId="{85631CD7-43C1-46C3-AC31-DCB3EBA87B0C}" type="pres">
      <dgm:prSet presAssocID="{8CBD56C8-4C89-40F8-9489-4C329C857E20}" presName="parentLeftMargin" presStyleLbl="node1" presStyleIdx="0" presStyleCnt="4"/>
      <dgm:spPr/>
    </dgm:pt>
    <dgm:pt modelId="{F0E4B830-0205-4326-A299-278E6C95AA5A}" type="pres">
      <dgm:prSet presAssocID="{8CBD56C8-4C89-40F8-9489-4C329C857E2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C510C1C-4D8E-45CA-BB82-357FF07931F0}" type="pres">
      <dgm:prSet presAssocID="{8CBD56C8-4C89-40F8-9489-4C329C857E20}" presName="negativeSpace" presStyleCnt="0"/>
      <dgm:spPr/>
    </dgm:pt>
    <dgm:pt modelId="{2D98A2AB-C151-407D-B736-7CFDFC2AA880}" type="pres">
      <dgm:prSet presAssocID="{8CBD56C8-4C89-40F8-9489-4C329C857E20}" presName="childText" presStyleLbl="conFgAcc1" presStyleIdx="0" presStyleCnt="4">
        <dgm:presLayoutVars>
          <dgm:bulletEnabled val="1"/>
        </dgm:presLayoutVars>
      </dgm:prSet>
      <dgm:spPr/>
    </dgm:pt>
    <dgm:pt modelId="{4F57C34E-2016-41DB-85EE-4741949FAE3B}" type="pres">
      <dgm:prSet presAssocID="{E1BFAD43-C04B-47DF-B52E-7B8E6A3FA23F}" presName="spaceBetweenRectangles" presStyleCnt="0"/>
      <dgm:spPr/>
    </dgm:pt>
    <dgm:pt modelId="{6A78F63F-18C8-4BB7-AEB2-A52FA02AABB1}" type="pres">
      <dgm:prSet presAssocID="{5DC63F96-8DCA-4DB1-B250-3D849603AF08}" presName="parentLin" presStyleCnt="0"/>
      <dgm:spPr/>
    </dgm:pt>
    <dgm:pt modelId="{0E906BEC-AEFF-4961-9684-AF6EC4BFCE0F}" type="pres">
      <dgm:prSet presAssocID="{5DC63F96-8DCA-4DB1-B250-3D849603AF08}" presName="parentLeftMargin" presStyleLbl="node1" presStyleIdx="0" presStyleCnt="4"/>
      <dgm:spPr/>
    </dgm:pt>
    <dgm:pt modelId="{7DB7B434-027A-42BB-9D87-4448414873D8}" type="pres">
      <dgm:prSet presAssocID="{5DC63F96-8DCA-4DB1-B250-3D849603AF0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054D60F-2C08-49F0-9493-4FDD9DF3F667}" type="pres">
      <dgm:prSet presAssocID="{5DC63F96-8DCA-4DB1-B250-3D849603AF08}" presName="negativeSpace" presStyleCnt="0"/>
      <dgm:spPr/>
    </dgm:pt>
    <dgm:pt modelId="{1D141DB9-B9C6-482C-92CE-97053F4E8117}" type="pres">
      <dgm:prSet presAssocID="{5DC63F96-8DCA-4DB1-B250-3D849603AF08}" presName="childText" presStyleLbl="conFgAcc1" presStyleIdx="1" presStyleCnt="4">
        <dgm:presLayoutVars>
          <dgm:bulletEnabled val="1"/>
        </dgm:presLayoutVars>
      </dgm:prSet>
      <dgm:spPr/>
    </dgm:pt>
    <dgm:pt modelId="{0BC66619-C774-4696-813F-E4704F2011A8}" type="pres">
      <dgm:prSet presAssocID="{B97954A5-1E2C-46F1-AF38-A5FEAA44C1AC}" presName="spaceBetweenRectangles" presStyleCnt="0"/>
      <dgm:spPr/>
    </dgm:pt>
    <dgm:pt modelId="{5EA49CC5-A07F-4E8A-903E-B5273185049B}" type="pres">
      <dgm:prSet presAssocID="{8000E783-80BB-4009-BC77-7E941EC2497E}" presName="parentLin" presStyleCnt="0"/>
      <dgm:spPr/>
    </dgm:pt>
    <dgm:pt modelId="{D3F8C58D-EA34-44C7-B4CF-96AB5C6B1575}" type="pres">
      <dgm:prSet presAssocID="{8000E783-80BB-4009-BC77-7E941EC2497E}" presName="parentLeftMargin" presStyleLbl="node1" presStyleIdx="1" presStyleCnt="4"/>
      <dgm:spPr/>
    </dgm:pt>
    <dgm:pt modelId="{2C7EE58A-8692-4663-A7DA-482C6EFFDCCB}" type="pres">
      <dgm:prSet presAssocID="{8000E783-80BB-4009-BC77-7E941EC2497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F5A3481-BF86-4973-B8C9-4CEDD4D9C368}" type="pres">
      <dgm:prSet presAssocID="{8000E783-80BB-4009-BC77-7E941EC2497E}" presName="negativeSpace" presStyleCnt="0"/>
      <dgm:spPr/>
    </dgm:pt>
    <dgm:pt modelId="{78A60E0C-EEB2-486F-B13C-4BB7D6C06001}" type="pres">
      <dgm:prSet presAssocID="{8000E783-80BB-4009-BC77-7E941EC2497E}" presName="childText" presStyleLbl="conFgAcc1" presStyleIdx="2" presStyleCnt="4">
        <dgm:presLayoutVars>
          <dgm:bulletEnabled val="1"/>
        </dgm:presLayoutVars>
      </dgm:prSet>
      <dgm:spPr/>
    </dgm:pt>
    <dgm:pt modelId="{519705A2-AF37-42FB-BA20-AF8001856DF9}" type="pres">
      <dgm:prSet presAssocID="{FBB268F2-666C-4FA3-B27B-9BAE1010F6C0}" presName="spaceBetweenRectangles" presStyleCnt="0"/>
      <dgm:spPr/>
    </dgm:pt>
    <dgm:pt modelId="{F367D497-637A-4E64-A3E6-FC7DE2867D36}" type="pres">
      <dgm:prSet presAssocID="{37A861A4-05D9-4202-A8CE-52FAF1C9063A}" presName="parentLin" presStyleCnt="0"/>
      <dgm:spPr/>
    </dgm:pt>
    <dgm:pt modelId="{16D07580-EEAF-4496-966D-653049FF501E}" type="pres">
      <dgm:prSet presAssocID="{37A861A4-05D9-4202-A8CE-52FAF1C9063A}" presName="parentLeftMargin" presStyleLbl="node1" presStyleIdx="2" presStyleCnt="4"/>
      <dgm:spPr/>
    </dgm:pt>
    <dgm:pt modelId="{C616D2A6-F2BA-4DB2-B3A7-21ADDE2E9001}" type="pres">
      <dgm:prSet presAssocID="{37A861A4-05D9-4202-A8CE-52FAF1C9063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6FAA50D-83F5-4A28-B6EA-3DF12C69CB4F}" type="pres">
      <dgm:prSet presAssocID="{37A861A4-05D9-4202-A8CE-52FAF1C9063A}" presName="negativeSpace" presStyleCnt="0"/>
      <dgm:spPr/>
    </dgm:pt>
    <dgm:pt modelId="{83EFC437-F32B-4825-934B-F6524CA849C4}" type="pres">
      <dgm:prSet presAssocID="{37A861A4-05D9-4202-A8CE-52FAF1C9063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62B9D05-2328-469D-ABBB-067C4196244A}" type="presOf" srcId="{213C2DC0-76D0-4C06-9A51-860B36CA0AA4}" destId="{41C7EF1C-AD0C-4207-A032-7C15F397623E}" srcOrd="0" destOrd="0" presId="urn:microsoft.com/office/officeart/2005/8/layout/list1"/>
    <dgm:cxn modelId="{DAE3370D-4372-41DB-A995-BFA53138CA1C}" type="presOf" srcId="{5DC63F96-8DCA-4DB1-B250-3D849603AF08}" destId="{7DB7B434-027A-42BB-9D87-4448414873D8}" srcOrd="1" destOrd="0" presId="urn:microsoft.com/office/officeart/2005/8/layout/list1"/>
    <dgm:cxn modelId="{0F6D800D-AAB2-4281-8F44-3618B22A3298}" type="presOf" srcId="{37A861A4-05D9-4202-A8CE-52FAF1C9063A}" destId="{C616D2A6-F2BA-4DB2-B3A7-21ADDE2E9001}" srcOrd="1" destOrd="0" presId="urn:microsoft.com/office/officeart/2005/8/layout/list1"/>
    <dgm:cxn modelId="{8DAF4320-52EF-4077-814C-3F23B1FD3F93}" type="presOf" srcId="{8000E783-80BB-4009-BC77-7E941EC2497E}" destId="{2C7EE58A-8692-4663-A7DA-482C6EFFDCCB}" srcOrd="1" destOrd="0" presId="urn:microsoft.com/office/officeart/2005/8/layout/list1"/>
    <dgm:cxn modelId="{42381663-0F98-4E57-8012-3E8FFD1ECF51}" srcId="{213C2DC0-76D0-4C06-9A51-860B36CA0AA4}" destId="{8CBD56C8-4C89-40F8-9489-4C329C857E20}" srcOrd="0" destOrd="0" parTransId="{86CF0391-11F6-4807-AFD6-64C0CB813980}" sibTransId="{E1BFAD43-C04B-47DF-B52E-7B8E6A3FA23F}"/>
    <dgm:cxn modelId="{B772E06C-305E-45D5-997C-5588C704F196}" srcId="{213C2DC0-76D0-4C06-9A51-860B36CA0AA4}" destId="{5DC63F96-8DCA-4DB1-B250-3D849603AF08}" srcOrd="1" destOrd="0" parTransId="{669C8DEC-1C09-467E-BC9A-9B8FA958F9C4}" sibTransId="{B97954A5-1E2C-46F1-AF38-A5FEAA44C1AC}"/>
    <dgm:cxn modelId="{277EB857-F642-49B7-9947-6C51D14DDD0C}" type="presOf" srcId="{8CBD56C8-4C89-40F8-9489-4C329C857E20}" destId="{F0E4B830-0205-4326-A299-278E6C95AA5A}" srcOrd="1" destOrd="0" presId="urn:microsoft.com/office/officeart/2005/8/layout/list1"/>
    <dgm:cxn modelId="{614A7E9C-B706-4A39-AB58-E1CB2F45ED57}" srcId="{213C2DC0-76D0-4C06-9A51-860B36CA0AA4}" destId="{8000E783-80BB-4009-BC77-7E941EC2497E}" srcOrd="2" destOrd="0" parTransId="{065BA69B-E9C8-4C65-BE93-52C7ABE53969}" sibTransId="{FBB268F2-666C-4FA3-B27B-9BAE1010F6C0}"/>
    <dgm:cxn modelId="{261F54BB-5719-4206-AF8F-8AF18F660957}" type="presOf" srcId="{8000E783-80BB-4009-BC77-7E941EC2497E}" destId="{D3F8C58D-EA34-44C7-B4CF-96AB5C6B1575}" srcOrd="0" destOrd="0" presId="urn:microsoft.com/office/officeart/2005/8/layout/list1"/>
    <dgm:cxn modelId="{32A003D4-82D9-40A4-90A6-54D7D97675B4}" srcId="{213C2DC0-76D0-4C06-9A51-860B36CA0AA4}" destId="{37A861A4-05D9-4202-A8CE-52FAF1C9063A}" srcOrd="3" destOrd="0" parTransId="{0067A4CC-012A-4009-A376-DE569E57B438}" sibTransId="{710CDB49-6F00-4680-9C9A-34CB93496F1B}"/>
    <dgm:cxn modelId="{975F65DE-2260-4553-8C82-91F0FCC6EE75}" type="presOf" srcId="{8CBD56C8-4C89-40F8-9489-4C329C857E20}" destId="{85631CD7-43C1-46C3-AC31-DCB3EBA87B0C}" srcOrd="0" destOrd="0" presId="urn:microsoft.com/office/officeart/2005/8/layout/list1"/>
    <dgm:cxn modelId="{AD0C90E5-D2E2-4BFF-BC9B-C871A3839984}" type="presOf" srcId="{37A861A4-05D9-4202-A8CE-52FAF1C9063A}" destId="{16D07580-EEAF-4496-966D-653049FF501E}" srcOrd="0" destOrd="0" presId="urn:microsoft.com/office/officeart/2005/8/layout/list1"/>
    <dgm:cxn modelId="{A1F84FEF-659A-4D24-97FF-B2DDEF306AB5}" type="presOf" srcId="{5DC63F96-8DCA-4DB1-B250-3D849603AF08}" destId="{0E906BEC-AEFF-4961-9684-AF6EC4BFCE0F}" srcOrd="0" destOrd="0" presId="urn:microsoft.com/office/officeart/2005/8/layout/list1"/>
    <dgm:cxn modelId="{2B9A38BB-43BC-4027-9973-9D15D102B45F}" type="presParOf" srcId="{41C7EF1C-AD0C-4207-A032-7C15F397623E}" destId="{11B09C0F-E89C-4C92-BA9C-15AFAD2D8458}" srcOrd="0" destOrd="0" presId="urn:microsoft.com/office/officeart/2005/8/layout/list1"/>
    <dgm:cxn modelId="{4B4173D3-19E9-4E95-910A-29C3190D2C4C}" type="presParOf" srcId="{11B09C0F-E89C-4C92-BA9C-15AFAD2D8458}" destId="{85631CD7-43C1-46C3-AC31-DCB3EBA87B0C}" srcOrd="0" destOrd="0" presId="urn:microsoft.com/office/officeart/2005/8/layout/list1"/>
    <dgm:cxn modelId="{DD1160A8-B330-494B-99EE-B283241ECB21}" type="presParOf" srcId="{11B09C0F-E89C-4C92-BA9C-15AFAD2D8458}" destId="{F0E4B830-0205-4326-A299-278E6C95AA5A}" srcOrd="1" destOrd="0" presId="urn:microsoft.com/office/officeart/2005/8/layout/list1"/>
    <dgm:cxn modelId="{2053E7EB-6F20-4B2B-85F0-B50FA46A8B16}" type="presParOf" srcId="{41C7EF1C-AD0C-4207-A032-7C15F397623E}" destId="{6C510C1C-4D8E-45CA-BB82-357FF07931F0}" srcOrd="1" destOrd="0" presId="urn:microsoft.com/office/officeart/2005/8/layout/list1"/>
    <dgm:cxn modelId="{3D7ADAED-67A3-40BC-A418-41C0B6DF9EC6}" type="presParOf" srcId="{41C7EF1C-AD0C-4207-A032-7C15F397623E}" destId="{2D98A2AB-C151-407D-B736-7CFDFC2AA880}" srcOrd="2" destOrd="0" presId="urn:microsoft.com/office/officeart/2005/8/layout/list1"/>
    <dgm:cxn modelId="{19BFEDEB-74E1-49C5-B46C-613DC31048F7}" type="presParOf" srcId="{41C7EF1C-AD0C-4207-A032-7C15F397623E}" destId="{4F57C34E-2016-41DB-85EE-4741949FAE3B}" srcOrd="3" destOrd="0" presId="urn:microsoft.com/office/officeart/2005/8/layout/list1"/>
    <dgm:cxn modelId="{B15C2A2B-E73E-417D-BDE7-897815220772}" type="presParOf" srcId="{41C7EF1C-AD0C-4207-A032-7C15F397623E}" destId="{6A78F63F-18C8-4BB7-AEB2-A52FA02AABB1}" srcOrd="4" destOrd="0" presId="urn:microsoft.com/office/officeart/2005/8/layout/list1"/>
    <dgm:cxn modelId="{D3CAAD2C-8A07-4904-B1CB-AB622F4FE4E5}" type="presParOf" srcId="{6A78F63F-18C8-4BB7-AEB2-A52FA02AABB1}" destId="{0E906BEC-AEFF-4961-9684-AF6EC4BFCE0F}" srcOrd="0" destOrd="0" presId="urn:microsoft.com/office/officeart/2005/8/layout/list1"/>
    <dgm:cxn modelId="{0B70669D-7A84-4A87-A186-6D0D263FB512}" type="presParOf" srcId="{6A78F63F-18C8-4BB7-AEB2-A52FA02AABB1}" destId="{7DB7B434-027A-42BB-9D87-4448414873D8}" srcOrd="1" destOrd="0" presId="urn:microsoft.com/office/officeart/2005/8/layout/list1"/>
    <dgm:cxn modelId="{68ADFCB4-A71E-4BB2-8502-589DE744DAB9}" type="presParOf" srcId="{41C7EF1C-AD0C-4207-A032-7C15F397623E}" destId="{D054D60F-2C08-49F0-9493-4FDD9DF3F667}" srcOrd="5" destOrd="0" presId="urn:microsoft.com/office/officeart/2005/8/layout/list1"/>
    <dgm:cxn modelId="{868C73A7-B4E8-4DAF-AF8C-0B39BFD56036}" type="presParOf" srcId="{41C7EF1C-AD0C-4207-A032-7C15F397623E}" destId="{1D141DB9-B9C6-482C-92CE-97053F4E8117}" srcOrd="6" destOrd="0" presId="urn:microsoft.com/office/officeart/2005/8/layout/list1"/>
    <dgm:cxn modelId="{95323694-DA05-490A-B4AC-B54A0F0703C8}" type="presParOf" srcId="{41C7EF1C-AD0C-4207-A032-7C15F397623E}" destId="{0BC66619-C774-4696-813F-E4704F2011A8}" srcOrd="7" destOrd="0" presId="urn:microsoft.com/office/officeart/2005/8/layout/list1"/>
    <dgm:cxn modelId="{D235D57A-B932-4EC0-BD0A-3D23EDCF83CD}" type="presParOf" srcId="{41C7EF1C-AD0C-4207-A032-7C15F397623E}" destId="{5EA49CC5-A07F-4E8A-903E-B5273185049B}" srcOrd="8" destOrd="0" presId="urn:microsoft.com/office/officeart/2005/8/layout/list1"/>
    <dgm:cxn modelId="{E644B35F-9FA0-4864-A662-BFA4DD3FFB57}" type="presParOf" srcId="{5EA49CC5-A07F-4E8A-903E-B5273185049B}" destId="{D3F8C58D-EA34-44C7-B4CF-96AB5C6B1575}" srcOrd="0" destOrd="0" presId="urn:microsoft.com/office/officeart/2005/8/layout/list1"/>
    <dgm:cxn modelId="{1AB4D13C-8FF3-430B-8FA5-65751ECFD014}" type="presParOf" srcId="{5EA49CC5-A07F-4E8A-903E-B5273185049B}" destId="{2C7EE58A-8692-4663-A7DA-482C6EFFDCCB}" srcOrd="1" destOrd="0" presId="urn:microsoft.com/office/officeart/2005/8/layout/list1"/>
    <dgm:cxn modelId="{E27E654D-2EDE-446A-87DE-4E22D9C37134}" type="presParOf" srcId="{41C7EF1C-AD0C-4207-A032-7C15F397623E}" destId="{1F5A3481-BF86-4973-B8C9-4CEDD4D9C368}" srcOrd="9" destOrd="0" presId="urn:microsoft.com/office/officeart/2005/8/layout/list1"/>
    <dgm:cxn modelId="{91F03233-BF72-4456-8404-5BED6141497C}" type="presParOf" srcId="{41C7EF1C-AD0C-4207-A032-7C15F397623E}" destId="{78A60E0C-EEB2-486F-B13C-4BB7D6C06001}" srcOrd="10" destOrd="0" presId="urn:microsoft.com/office/officeart/2005/8/layout/list1"/>
    <dgm:cxn modelId="{E30DF2F8-0CD2-444A-8A5B-D1559D35CB29}" type="presParOf" srcId="{41C7EF1C-AD0C-4207-A032-7C15F397623E}" destId="{519705A2-AF37-42FB-BA20-AF8001856DF9}" srcOrd="11" destOrd="0" presId="urn:microsoft.com/office/officeart/2005/8/layout/list1"/>
    <dgm:cxn modelId="{657DCD6C-C8E2-4B78-BEC5-E1A56EC375D4}" type="presParOf" srcId="{41C7EF1C-AD0C-4207-A032-7C15F397623E}" destId="{F367D497-637A-4E64-A3E6-FC7DE2867D36}" srcOrd="12" destOrd="0" presId="urn:microsoft.com/office/officeart/2005/8/layout/list1"/>
    <dgm:cxn modelId="{9F96BF21-26B8-4917-B185-2BC59057A266}" type="presParOf" srcId="{F367D497-637A-4E64-A3E6-FC7DE2867D36}" destId="{16D07580-EEAF-4496-966D-653049FF501E}" srcOrd="0" destOrd="0" presId="urn:microsoft.com/office/officeart/2005/8/layout/list1"/>
    <dgm:cxn modelId="{584AAB75-8E91-4046-BB3D-F89AC013756C}" type="presParOf" srcId="{F367D497-637A-4E64-A3E6-FC7DE2867D36}" destId="{C616D2A6-F2BA-4DB2-B3A7-21ADDE2E9001}" srcOrd="1" destOrd="0" presId="urn:microsoft.com/office/officeart/2005/8/layout/list1"/>
    <dgm:cxn modelId="{BBECA529-0239-4E4E-9DF3-01E5908C51A7}" type="presParOf" srcId="{41C7EF1C-AD0C-4207-A032-7C15F397623E}" destId="{A6FAA50D-83F5-4A28-B6EA-3DF12C69CB4F}" srcOrd="13" destOrd="0" presId="urn:microsoft.com/office/officeart/2005/8/layout/list1"/>
    <dgm:cxn modelId="{0B7F1CCA-48CF-4C95-AA0C-61B6439B8006}" type="presParOf" srcId="{41C7EF1C-AD0C-4207-A032-7C15F397623E}" destId="{83EFC437-F32B-4825-934B-F6524CA849C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8CC0AB-7119-40C2-AD27-7F448A689934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A56E226-2B04-47F5-B102-58FC2874A85E}">
      <dgm:prSet/>
      <dgm:spPr/>
      <dgm:t>
        <a:bodyPr/>
        <a:lstStyle/>
        <a:p>
          <a:r>
            <a:rPr lang="en-US"/>
            <a:t>Get Something</a:t>
          </a:r>
        </a:p>
      </dgm:t>
    </dgm:pt>
    <dgm:pt modelId="{C987B875-7984-4EFA-89B6-97300E257678}" type="parTrans" cxnId="{89AA5190-217D-4DAF-B8E6-B27FAB1D8DAA}">
      <dgm:prSet/>
      <dgm:spPr/>
      <dgm:t>
        <a:bodyPr/>
        <a:lstStyle/>
        <a:p>
          <a:endParaRPr lang="en-US"/>
        </a:p>
      </dgm:t>
    </dgm:pt>
    <dgm:pt modelId="{2700C92D-319D-487A-A849-B224E864CCD2}" type="sibTrans" cxnId="{89AA5190-217D-4DAF-B8E6-B27FAB1D8DAA}">
      <dgm:prSet/>
      <dgm:spPr/>
      <dgm:t>
        <a:bodyPr/>
        <a:lstStyle/>
        <a:p>
          <a:endParaRPr lang="en-US"/>
        </a:p>
      </dgm:t>
    </dgm:pt>
    <dgm:pt modelId="{CAA4DB7F-6D71-4DE8-B6FE-6C094B8AAD88}">
      <dgm:prSet/>
      <dgm:spPr/>
      <dgm:t>
        <a:bodyPr/>
        <a:lstStyle/>
        <a:p>
          <a:r>
            <a:rPr lang="en-US"/>
            <a:t>Positive Reinforcement</a:t>
          </a:r>
        </a:p>
      </dgm:t>
    </dgm:pt>
    <dgm:pt modelId="{CFA347AB-A330-472C-B5CF-3D4C8DAB440E}" type="parTrans" cxnId="{A06E4B74-81AA-4A3B-9CEE-9A55596F79F5}">
      <dgm:prSet/>
      <dgm:spPr/>
      <dgm:t>
        <a:bodyPr/>
        <a:lstStyle/>
        <a:p>
          <a:endParaRPr lang="en-US"/>
        </a:p>
      </dgm:t>
    </dgm:pt>
    <dgm:pt modelId="{BA4A6447-0FC5-428D-8991-6844EEFC4246}" type="sibTrans" cxnId="{A06E4B74-81AA-4A3B-9CEE-9A55596F79F5}">
      <dgm:prSet/>
      <dgm:spPr/>
      <dgm:t>
        <a:bodyPr/>
        <a:lstStyle/>
        <a:p>
          <a:endParaRPr lang="en-US"/>
        </a:p>
      </dgm:t>
    </dgm:pt>
    <dgm:pt modelId="{AB36305D-BA45-4E99-B59E-00161F2A3399}">
      <dgm:prSet/>
      <dgm:spPr/>
      <dgm:t>
        <a:bodyPr/>
        <a:lstStyle/>
        <a:p>
          <a:r>
            <a:rPr lang="en-US"/>
            <a:t>Get Away From Something</a:t>
          </a:r>
        </a:p>
      </dgm:t>
    </dgm:pt>
    <dgm:pt modelId="{A3C17EFD-4516-4BDF-B5F9-EFF1E983CA25}" type="parTrans" cxnId="{5B021760-BAC6-4AB5-B146-E7B82316F0D6}">
      <dgm:prSet/>
      <dgm:spPr/>
      <dgm:t>
        <a:bodyPr/>
        <a:lstStyle/>
        <a:p>
          <a:endParaRPr lang="en-US"/>
        </a:p>
      </dgm:t>
    </dgm:pt>
    <dgm:pt modelId="{569D27C2-E8B8-4C03-9473-E00DC40C8C60}" type="sibTrans" cxnId="{5B021760-BAC6-4AB5-B146-E7B82316F0D6}">
      <dgm:prSet/>
      <dgm:spPr/>
      <dgm:t>
        <a:bodyPr/>
        <a:lstStyle/>
        <a:p>
          <a:endParaRPr lang="en-US"/>
        </a:p>
      </dgm:t>
    </dgm:pt>
    <dgm:pt modelId="{D3463CF6-DE74-4A61-AAA4-AC4C186C0D86}">
      <dgm:prSet/>
      <dgm:spPr/>
      <dgm:t>
        <a:bodyPr/>
        <a:lstStyle/>
        <a:p>
          <a:r>
            <a:rPr lang="en-US"/>
            <a:t>Negative Reinforcement</a:t>
          </a:r>
        </a:p>
      </dgm:t>
    </dgm:pt>
    <dgm:pt modelId="{9D36D116-0C27-47A9-A383-B25A050273D7}" type="parTrans" cxnId="{CDF76C29-8490-48AB-9806-9EE5F74A68AF}">
      <dgm:prSet/>
      <dgm:spPr/>
      <dgm:t>
        <a:bodyPr/>
        <a:lstStyle/>
        <a:p>
          <a:endParaRPr lang="en-US"/>
        </a:p>
      </dgm:t>
    </dgm:pt>
    <dgm:pt modelId="{64DA9AE5-4452-433A-BBDC-E0685897EE0E}" type="sibTrans" cxnId="{CDF76C29-8490-48AB-9806-9EE5F74A68AF}">
      <dgm:prSet/>
      <dgm:spPr/>
      <dgm:t>
        <a:bodyPr/>
        <a:lstStyle/>
        <a:p>
          <a:endParaRPr lang="en-US"/>
        </a:p>
      </dgm:t>
    </dgm:pt>
    <dgm:pt modelId="{45B9C231-0A53-4E15-9D4B-DC22E3EC4521}" type="pres">
      <dgm:prSet presAssocID="{F28CC0AB-7119-40C2-AD27-7F448A689934}" presName="Name0" presStyleCnt="0">
        <dgm:presLayoutVars>
          <dgm:dir/>
          <dgm:animLvl val="lvl"/>
          <dgm:resizeHandles val="exact"/>
        </dgm:presLayoutVars>
      </dgm:prSet>
      <dgm:spPr/>
    </dgm:pt>
    <dgm:pt modelId="{748F1583-5E64-428E-A928-3B9B904E4AFB}" type="pres">
      <dgm:prSet presAssocID="{EA56E226-2B04-47F5-B102-58FC2874A85E}" presName="composite" presStyleCnt="0"/>
      <dgm:spPr/>
    </dgm:pt>
    <dgm:pt modelId="{C7266832-DD72-49E7-BC28-B8F9D0BC1B01}" type="pres">
      <dgm:prSet presAssocID="{EA56E226-2B04-47F5-B102-58FC2874A85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D67D68CB-F016-4165-AB0B-A58D69C57825}" type="pres">
      <dgm:prSet presAssocID="{EA56E226-2B04-47F5-B102-58FC2874A85E}" presName="desTx" presStyleLbl="alignAccFollowNode1" presStyleIdx="0" presStyleCnt="2">
        <dgm:presLayoutVars>
          <dgm:bulletEnabled val="1"/>
        </dgm:presLayoutVars>
      </dgm:prSet>
      <dgm:spPr/>
    </dgm:pt>
    <dgm:pt modelId="{3C1A9F89-A208-4E7B-BBD0-3279E9EAC714}" type="pres">
      <dgm:prSet presAssocID="{2700C92D-319D-487A-A849-B224E864CCD2}" presName="space" presStyleCnt="0"/>
      <dgm:spPr/>
    </dgm:pt>
    <dgm:pt modelId="{88A4E4D7-BB19-4C0C-918C-F33E243DB866}" type="pres">
      <dgm:prSet presAssocID="{AB36305D-BA45-4E99-B59E-00161F2A3399}" presName="composite" presStyleCnt="0"/>
      <dgm:spPr/>
    </dgm:pt>
    <dgm:pt modelId="{1D0A2044-9C55-493B-AE72-6842D513DB2F}" type="pres">
      <dgm:prSet presAssocID="{AB36305D-BA45-4E99-B59E-00161F2A339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83E6035C-4382-41CE-A4E7-5DCA13F82AB1}" type="pres">
      <dgm:prSet presAssocID="{AB36305D-BA45-4E99-B59E-00161F2A3399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DF76C29-8490-48AB-9806-9EE5F74A68AF}" srcId="{AB36305D-BA45-4E99-B59E-00161F2A3399}" destId="{D3463CF6-DE74-4A61-AAA4-AC4C186C0D86}" srcOrd="0" destOrd="0" parTransId="{9D36D116-0C27-47A9-A383-B25A050273D7}" sibTransId="{64DA9AE5-4452-433A-BBDC-E0685897EE0E}"/>
    <dgm:cxn modelId="{F9A9583B-77B3-4105-A5F3-C8E710D79F4A}" type="presOf" srcId="{AB36305D-BA45-4E99-B59E-00161F2A3399}" destId="{1D0A2044-9C55-493B-AE72-6842D513DB2F}" srcOrd="0" destOrd="0" presId="urn:microsoft.com/office/officeart/2005/8/layout/hList1"/>
    <dgm:cxn modelId="{5B021760-BAC6-4AB5-B146-E7B82316F0D6}" srcId="{F28CC0AB-7119-40C2-AD27-7F448A689934}" destId="{AB36305D-BA45-4E99-B59E-00161F2A3399}" srcOrd="1" destOrd="0" parTransId="{A3C17EFD-4516-4BDF-B5F9-EFF1E983CA25}" sibTransId="{569D27C2-E8B8-4C03-9473-E00DC40C8C60}"/>
    <dgm:cxn modelId="{A06E4B74-81AA-4A3B-9CEE-9A55596F79F5}" srcId="{EA56E226-2B04-47F5-B102-58FC2874A85E}" destId="{CAA4DB7F-6D71-4DE8-B6FE-6C094B8AAD88}" srcOrd="0" destOrd="0" parTransId="{CFA347AB-A330-472C-B5CF-3D4C8DAB440E}" sibTransId="{BA4A6447-0FC5-428D-8991-6844EEFC4246}"/>
    <dgm:cxn modelId="{00771978-06D5-4189-A34E-E6597ABDA1E3}" type="presOf" srcId="{CAA4DB7F-6D71-4DE8-B6FE-6C094B8AAD88}" destId="{D67D68CB-F016-4165-AB0B-A58D69C57825}" srcOrd="0" destOrd="0" presId="urn:microsoft.com/office/officeart/2005/8/layout/hList1"/>
    <dgm:cxn modelId="{89AA5190-217D-4DAF-B8E6-B27FAB1D8DAA}" srcId="{F28CC0AB-7119-40C2-AD27-7F448A689934}" destId="{EA56E226-2B04-47F5-B102-58FC2874A85E}" srcOrd="0" destOrd="0" parTransId="{C987B875-7984-4EFA-89B6-97300E257678}" sibTransId="{2700C92D-319D-487A-A849-B224E864CCD2}"/>
    <dgm:cxn modelId="{A0E9A7A6-767D-4CC4-996E-150CF17B7C33}" type="presOf" srcId="{EA56E226-2B04-47F5-B102-58FC2874A85E}" destId="{C7266832-DD72-49E7-BC28-B8F9D0BC1B01}" srcOrd="0" destOrd="0" presId="urn:microsoft.com/office/officeart/2005/8/layout/hList1"/>
    <dgm:cxn modelId="{610C65B3-7C97-478B-89F7-178F2D114E4B}" type="presOf" srcId="{D3463CF6-DE74-4A61-AAA4-AC4C186C0D86}" destId="{83E6035C-4382-41CE-A4E7-5DCA13F82AB1}" srcOrd="0" destOrd="0" presId="urn:microsoft.com/office/officeart/2005/8/layout/hList1"/>
    <dgm:cxn modelId="{61073BFA-93CB-46C4-9549-BA8CF98AFD30}" type="presOf" srcId="{F28CC0AB-7119-40C2-AD27-7F448A689934}" destId="{45B9C231-0A53-4E15-9D4B-DC22E3EC4521}" srcOrd="0" destOrd="0" presId="urn:microsoft.com/office/officeart/2005/8/layout/hList1"/>
    <dgm:cxn modelId="{9372CB60-CF68-4E04-8805-CF841E0872D4}" type="presParOf" srcId="{45B9C231-0A53-4E15-9D4B-DC22E3EC4521}" destId="{748F1583-5E64-428E-A928-3B9B904E4AFB}" srcOrd="0" destOrd="0" presId="urn:microsoft.com/office/officeart/2005/8/layout/hList1"/>
    <dgm:cxn modelId="{5F2B59D6-2312-4795-AB88-2AAFA6C954A8}" type="presParOf" srcId="{748F1583-5E64-428E-A928-3B9B904E4AFB}" destId="{C7266832-DD72-49E7-BC28-B8F9D0BC1B01}" srcOrd="0" destOrd="0" presId="urn:microsoft.com/office/officeart/2005/8/layout/hList1"/>
    <dgm:cxn modelId="{E33A4804-6EFB-4E2D-AD08-0624A4ABDDCF}" type="presParOf" srcId="{748F1583-5E64-428E-A928-3B9B904E4AFB}" destId="{D67D68CB-F016-4165-AB0B-A58D69C57825}" srcOrd="1" destOrd="0" presId="urn:microsoft.com/office/officeart/2005/8/layout/hList1"/>
    <dgm:cxn modelId="{9843B295-2C06-49CC-A83A-912488B1859E}" type="presParOf" srcId="{45B9C231-0A53-4E15-9D4B-DC22E3EC4521}" destId="{3C1A9F89-A208-4E7B-BBD0-3279E9EAC714}" srcOrd="1" destOrd="0" presId="urn:microsoft.com/office/officeart/2005/8/layout/hList1"/>
    <dgm:cxn modelId="{BB7CE9C5-E8E7-45E8-A73F-4EE3EF87C261}" type="presParOf" srcId="{45B9C231-0A53-4E15-9D4B-DC22E3EC4521}" destId="{88A4E4D7-BB19-4C0C-918C-F33E243DB866}" srcOrd="2" destOrd="0" presId="urn:microsoft.com/office/officeart/2005/8/layout/hList1"/>
    <dgm:cxn modelId="{0360A7EE-308E-4671-91CA-603A6BB34FA2}" type="presParOf" srcId="{88A4E4D7-BB19-4C0C-918C-F33E243DB866}" destId="{1D0A2044-9C55-493B-AE72-6842D513DB2F}" srcOrd="0" destOrd="0" presId="urn:microsoft.com/office/officeart/2005/8/layout/hList1"/>
    <dgm:cxn modelId="{DBF73BC4-8A6C-4497-9C1D-4BF59149D5D4}" type="presParOf" srcId="{88A4E4D7-BB19-4C0C-918C-F33E243DB866}" destId="{83E6035C-4382-41CE-A4E7-5DCA13F82AB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8CC0AB-7119-40C2-AD27-7F448A689934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A56E226-2B04-47F5-B102-58FC2874A85E}">
      <dgm:prSet/>
      <dgm:spPr/>
      <dgm:t>
        <a:bodyPr/>
        <a:lstStyle/>
        <a:p>
          <a:r>
            <a:rPr lang="en-US" dirty="0"/>
            <a:t>Positive Reinforcement</a:t>
          </a:r>
        </a:p>
      </dgm:t>
    </dgm:pt>
    <dgm:pt modelId="{C987B875-7984-4EFA-89B6-97300E257678}" type="parTrans" cxnId="{89AA5190-217D-4DAF-B8E6-B27FAB1D8DAA}">
      <dgm:prSet/>
      <dgm:spPr/>
      <dgm:t>
        <a:bodyPr/>
        <a:lstStyle/>
        <a:p>
          <a:endParaRPr lang="en-US"/>
        </a:p>
      </dgm:t>
    </dgm:pt>
    <dgm:pt modelId="{2700C92D-319D-487A-A849-B224E864CCD2}" type="sibTrans" cxnId="{89AA5190-217D-4DAF-B8E6-B27FAB1D8DAA}">
      <dgm:prSet/>
      <dgm:spPr/>
      <dgm:t>
        <a:bodyPr/>
        <a:lstStyle/>
        <a:p>
          <a:endParaRPr lang="en-US"/>
        </a:p>
      </dgm:t>
    </dgm:pt>
    <dgm:pt modelId="{CAA4DB7F-6D71-4DE8-B6FE-6C094B8AAD88}">
      <dgm:prSet/>
      <dgm:spPr/>
      <dgm:t>
        <a:bodyPr/>
        <a:lstStyle/>
        <a:p>
          <a:r>
            <a:rPr lang="en-US" dirty="0"/>
            <a:t>Something Added to increase a behavior</a:t>
          </a:r>
        </a:p>
      </dgm:t>
    </dgm:pt>
    <dgm:pt modelId="{CFA347AB-A330-472C-B5CF-3D4C8DAB440E}" type="parTrans" cxnId="{A06E4B74-81AA-4A3B-9CEE-9A55596F79F5}">
      <dgm:prSet/>
      <dgm:spPr/>
      <dgm:t>
        <a:bodyPr/>
        <a:lstStyle/>
        <a:p>
          <a:endParaRPr lang="en-US"/>
        </a:p>
      </dgm:t>
    </dgm:pt>
    <dgm:pt modelId="{BA4A6447-0FC5-428D-8991-6844EEFC4246}" type="sibTrans" cxnId="{A06E4B74-81AA-4A3B-9CEE-9A55596F79F5}">
      <dgm:prSet/>
      <dgm:spPr/>
      <dgm:t>
        <a:bodyPr/>
        <a:lstStyle/>
        <a:p>
          <a:endParaRPr lang="en-US"/>
        </a:p>
      </dgm:t>
    </dgm:pt>
    <dgm:pt modelId="{AB36305D-BA45-4E99-B59E-00161F2A3399}">
      <dgm:prSet/>
      <dgm:spPr/>
      <dgm:t>
        <a:bodyPr/>
        <a:lstStyle/>
        <a:p>
          <a:r>
            <a:rPr lang="en-US" dirty="0"/>
            <a:t>Negative Reinforcement</a:t>
          </a:r>
        </a:p>
      </dgm:t>
    </dgm:pt>
    <dgm:pt modelId="{A3C17EFD-4516-4BDF-B5F9-EFF1E983CA25}" type="parTrans" cxnId="{5B021760-BAC6-4AB5-B146-E7B82316F0D6}">
      <dgm:prSet/>
      <dgm:spPr/>
      <dgm:t>
        <a:bodyPr/>
        <a:lstStyle/>
        <a:p>
          <a:endParaRPr lang="en-US"/>
        </a:p>
      </dgm:t>
    </dgm:pt>
    <dgm:pt modelId="{569D27C2-E8B8-4C03-9473-E00DC40C8C60}" type="sibTrans" cxnId="{5B021760-BAC6-4AB5-B146-E7B82316F0D6}">
      <dgm:prSet/>
      <dgm:spPr/>
      <dgm:t>
        <a:bodyPr/>
        <a:lstStyle/>
        <a:p>
          <a:endParaRPr lang="en-US"/>
        </a:p>
      </dgm:t>
    </dgm:pt>
    <dgm:pt modelId="{D3463CF6-DE74-4A61-AAA4-AC4C186C0D86}">
      <dgm:prSet/>
      <dgm:spPr/>
      <dgm:t>
        <a:bodyPr/>
        <a:lstStyle/>
        <a:p>
          <a:r>
            <a:rPr lang="en-US" dirty="0"/>
            <a:t>Something Taken away to increase a behavior</a:t>
          </a:r>
        </a:p>
      </dgm:t>
    </dgm:pt>
    <dgm:pt modelId="{9D36D116-0C27-47A9-A383-B25A050273D7}" type="parTrans" cxnId="{CDF76C29-8490-48AB-9806-9EE5F74A68AF}">
      <dgm:prSet/>
      <dgm:spPr/>
      <dgm:t>
        <a:bodyPr/>
        <a:lstStyle/>
        <a:p>
          <a:endParaRPr lang="en-US"/>
        </a:p>
      </dgm:t>
    </dgm:pt>
    <dgm:pt modelId="{64DA9AE5-4452-433A-BBDC-E0685897EE0E}" type="sibTrans" cxnId="{CDF76C29-8490-48AB-9806-9EE5F74A68AF}">
      <dgm:prSet/>
      <dgm:spPr/>
      <dgm:t>
        <a:bodyPr/>
        <a:lstStyle/>
        <a:p>
          <a:endParaRPr lang="en-US"/>
        </a:p>
      </dgm:t>
    </dgm:pt>
    <dgm:pt modelId="{0556D31C-FB51-47D8-923F-9CB588B9EA31}" type="pres">
      <dgm:prSet presAssocID="{F28CC0AB-7119-40C2-AD27-7F448A689934}" presName="Name0" presStyleCnt="0">
        <dgm:presLayoutVars>
          <dgm:dir/>
          <dgm:animLvl val="lvl"/>
          <dgm:resizeHandles val="exact"/>
        </dgm:presLayoutVars>
      </dgm:prSet>
      <dgm:spPr/>
    </dgm:pt>
    <dgm:pt modelId="{9C14BED1-C4DF-432E-8C56-54777A930690}" type="pres">
      <dgm:prSet presAssocID="{EA56E226-2B04-47F5-B102-58FC2874A85E}" presName="linNode" presStyleCnt="0"/>
      <dgm:spPr/>
    </dgm:pt>
    <dgm:pt modelId="{DB740AB7-09C3-41F4-9E0F-1091F3CCE544}" type="pres">
      <dgm:prSet presAssocID="{EA56E226-2B04-47F5-B102-58FC2874A85E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99CDA9DB-CD06-4D8A-A253-4DE7BF6EEE5F}" type="pres">
      <dgm:prSet presAssocID="{EA56E226-2B04-47F5-B102-58FC2874A85E}" presName="descendantText" presStyleLbl="alignAccFollowNode1" presStyleIdx="0" presStyleCnt="2">
        <dgm:presLayoutVars>
          <dgm:bulletEnabled val="1"/>
        </dgm:presLayoutVars>
      </dgm:prSet>
      <dgm:spPr/>
    </dgm:pt>
    <dgm:pt modelId="{2EE48C19-1EE7-444D-8444-DE6544DDD586}" type="pres">
      <dgm:prSet presAssocID="{2700C92D-319D-487A-A849-B224E864CCD2}" presName="sp" presStyleCnt="0"/>
      <dgm:spPr/>
    </dgm:pt>
    <dgm:pt modelId="{9747F625-6054-4897-BE64-5A9DFD9144E5}" type="pres">
      <dgm:prSet presAssocID="{AB36305D-BA45-4E99-B59E-00161F2A3399}" presName="linNode" presStyleCnt="0"/>
      <dgm:spPr/>
    </dgm:pt>
    <dgm:pt modelId="{57833A30-4753-433D-B37F-D64ED030B98B}" type="pres">
      <dgm:prSet presAssocID="{AB36305D-BA45-4E99-B59E-00161F2A3399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EE814BA2-12E8-4A77-B51F-647DA27F8C25}" type="pres">
      <dgm:prSet presAssocID="{AB36305D-BA45-4E99-B59E-00161F2A3399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D4E0FC1F-CB14-47AD-8BEB-F165FF4A7A08}" type="presOf" srcId="{AB36305D-BA45-4E99-B59E-00161F2A3399}" destId="{57833A30-4753-433D-B37F-D64ED030B98B}" srcOrd="0" destOrd="0" presId="urn:microsoft.com/office/officeart/2005/8/layout/vList5"/>
    <dgm:cxn modelId="{CDF76C29-8490-48AB-9806-9EE5F74A68AF}" srcId="{AB36305D-BA45-4E99-B59E-00161F2A3399}" destId="{D3463CF6-DE74-4A61-AAA4-AC4C186C0D86}" srcOrd="0" destOrd="0" parTransId="{9D36D116-0C27-47A9-A383-B25A050273D7}" sibTransId="{64DA9AE5-4452-433A-BBDC-E0685897EE0E}"/>
    <dgm:cxn modelId="{961A142A-0486-4F18-9A33-FF399ACF0389}" type="presOf" srcId="{F28CC0AB-7119-40C2-AD27-7F448A689934}" destId="{0556D31C-FB51-47D8-923F-9CB588B9EA31}" srcOrd="0" destOrd="0" presId="urn:microsoft.com/office/officeart/2005/8/layout/vList5"/>
    <dgm:cxn modelId="{5B021760-BAC6-4AB5-B146-E7B82316F0D6}" srcId="{F28CC0AB-7119-40C2-AD27-7F448A689934}" destId="{AB36305D-BA45-4E99-B59E-00161F2A3399}" srcOrd="1" destOrd="0" parTransId="{A3C17EFD-4516-4BDF-B5F9-EFF1E983CA25}" sibTransId="{569D27C2-E8B8-4C03-9473-E00DC40C8C60}"/>
    <dgm:cxn modelId="{B915196B-625D-4A31-A241-CF3B5120909F}" type="presOf" srcId="{D3463CF6-DE74-4A61-AAA4-AC4C186C0D86}" destId="{EE814BA2-12E8-4A77-B51F-647DA27F8C25}" srcOrd="0" destOrd="0" presId="urn:microsoft.com/office/officeart/2005/8/layout/vList5"/>
    <dgm:cxn modelId="{A06E4B74-81AA-4A3B-9CEE-9A55596F79F5}" srcId="{EA56E226-2B04-47F5-B102-58FC2874A85E}" destId="{CAA4DB7F-6D71-4DE8-B6FE-6C094B8AAD88}" srcOrd="0" destOrd="0" parTransId="{CFA347AB-A330-472C-B5CF-3D4C8DAB440E}" sibTransId="{BA4A6447-0FC5-428D-8991-6844EEFC4246}"/>
    <dgm:cxn modelId="{89AA5190-217D-4DAF-B8E6-B27FAB1D8DAA}" srcId="{F28CC0AB-7119-40C2-AD27-7F448A689934}" destId="{EA56E226-2B04-47F5-B102-58FC2874A85E}" srcOrd="0" destOrd="0" parTransId="{C987B875-7984-4EFA-89B6-97300E257678}" sibTransId="{2700C92D-319D-487A-A849-B224E864CCD2}"/>
    <dgm:cxn modelId="{8D8FE5C2-5F01-412D-B607-36D43EBB6B78}" type="presOf" srcId="{CAA4DB7F-6D71-4DE8-B6FE-6C094B8AAD88}" destId="{99CDA9DB-CD06-4D8A-A253-4DE7BF6EEE5F}" srcOrd="0" destOrd="0" presId="urn:microsoft.com/office/officeart/2005/8/layout/vList5"/>
    <dgm:cxn modelId="{430A47E9-12BD-432F-8648-2B6965921424}" type="presOf" srcId="{EA56E226-2B04-47F5-B102-58FC2874A85E}" destId="{DB740AB7-09C3-41F4-9E0F-1091F3CCE544}" srcOrd="0" destOrd="0" presId="urn:microsoft.com/office/officeart/2005/8/layout/vList5"/>
    <dgm:cxn modelId="{620BB412-4CCE-4E2B-874A-5333C6D18843}" type="presParOf" srcId="{0556D31C-FB51-47D8-923F-9CB588B9EA31}" destId="{9C14BED1-C4DF-432E-8C56-54777A930690}" srcOrd="0" destOrd="0" presId="urn:microsoft.com/office/officeart/2005/8/layout/vList5"/>
    <dgm:cxn modelId="{7CEDE412-8921-4575-9845-61C162A08D2A}" type="presParOf" srcId="{9C14BED1-C4DF-432E-8C56-54777A930690}" destId="{DB740AB7-09C3-41F4-9E0F-1091F3CCE544}" srcOrd="0" destOrd="0" presId="urn:microsoft.com/office/officeart/2005/8/layout/vList5"/>
    <dgm:cxn modelId="{967A4AE5-39AE-405A-88A7-23631DBBAE53}" type="presParOf" srcId="{9C14BED1-C4DF-432E-8C56-54777A930690}" destId="{99CDA9DB-CD06-4D8A-A253-4DE7BF6EEE5F}" srcOrd="1" destOrd="0" presId="urn:microsoft.com/office/officeart/2005/8/layout/vList5"/>
    <dgm:cxn modelId="{FED6D86F-7121-4EC7-83A9-BA59C9D7F261}" type="presParOf" srcId="{0556D31C-FB51-47D8-923F-9CB588B9EA31}" destId="{2EE48C19-1EE7-444D-8444-DE6544DDD586}" srcOrd="1" destOrd="0" presId="urn:microsoft.com/office/officeart/2005/8/layout/vList5"/>
    <dgm:cxn modelId="{A83FB262-3E35-499B-9160-12CDA7249276}" type="presParOf" srcId="{0556D31C-FB51-47D8-923F-9CB588B9EA31}" destId="{9747F625-6054-4897-BE64-5A9DFD9144E5}" srcOrd="2" destOrd="0" presId="urn:microsoft.com/office/officeart/2005/8/layout/vList5"/>
    <dgm:cxn modelId="{BEBB747A-78E7-44CB-8294-7A27C46F7681}" type="presParOf" srcId="{9747F625-6054-4897-BE64-5A9DFD9144E5}" destId="{57833A30-4753-433D-B37F-D64ED030B98B}" srcOrd="0" destOrd="0" presId="urn:microsoft.com/office/officeart/2005/8/layout/vList5"/>
    <dgm:cxn modelId="{B61AC82C-FE9B-47C2-A337-7F4171AE13F8}" type="presParOf" srcId="{9747F625-6054-4897-BE64-5A9DFD9144E5}" destId="{EE814BA2-12E8-4A77-B51F-647DA27F8C2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6D1008-6784-4622-A037-1430E745A49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22C455A-DCD8-4FC0-88B5-54F39D8FA1DB}">
      <dgm:prSet/>
      <dgm:spPr/>
      <dgm:t>
        <a:bodyPr/>
        <a:lstStyle/>
        <a:p>
          <a:r>
            <a:rPr lang="en-US"/>
            <a:t>Create conditions for behavior change</a:t>
          </a:r>
        </a:p>
      </dgm:t>
    </dgm:pt>
    <dgm:pt modelId="{68C1FB8F-AC84-4052-AB4B-967A027BC089}" type="parTrans" cxnId="{34867E20-E970-45CD-A0AF-C05C0E12A73A}">
      <dgm:prSet/>
      <dgm:spPr/>
      <dgm:t>
        <a:bodyPr/>
        <a:lstStyle/>
        <a:p>
          <a:endParaRPr lang="en-US"/>
        </a:p>
      </dgm:t>
    </dgm:pt>
    <dgm:pt modelId="{A436A2FB-7131-4ECB-95B2-81A4C07E8BCF}" type="sibTrans" cxnId="{34867E20-E970-45CD-A0AF-C05C0E12A73A}">
      <dgm:prSet/>
      <dgm:spPr/>
      <dgm:t>
        <a:bodyPr/>
        <a:lstStyle/>
        <a:p>
          <a:endParaRPr lang="en-US"/>
        </a:p>
      </dgm:t>
    </dgm:pt>
    <dgm:pt modelId="{40148B91-EC44-43D0-9E6E-5E1E3F9F1A67}">
      <dgm:prSet/>
      <dgm:spPr/>
      <dgm:t>
        <a:bodyPr/>
        <a:lstStyle/>
        <a:p>
          <a:r>
            <a:rPr lang="en-US"/>
            <a:t>Used to teach new skills</a:t>
          </a:r>
        </a:p>
      </dgm:t>
    </dgm:pt>
    <dgm:pt modelId="{4EA693FF-8296-4DCA-AB2B-FB75377B77D7}" type="parTrans" cxnId="{AB9932E8-D6BA-4590-A47F-ACDECCDF56B1}">
      <dgm:prSet/>
      <dgm:spPr/>
      <dgm:t>
        <a:bodyPr/>
        <a:lstStyle/>
        <a:p>
          <a:endParaRPr lang="en-US"/>
        </a:p>
      </dgm:t>
    </dgm:pt>
    <dgm:pt modelId="{236D13DB-6D29-4114-97ED-2B67E5B9DCCF}" type="sibTrans" cxnId="{AB9932E8-D6BA-4590-A47F-ACDECCDF56B1}">
      <dgm:prSet/>
      <dgm:spPr/>
      <dgm:t>
        <a:bodyPr/>
        <a:lstStyle/>
        <a:p>
          <a:endParaRPr lang="en-US"/>
        </a:p>
      </dgm:t>
    </dgm:pt>
    <dgm:pt modelId="{0FFDA521-D192-4AAD-9C2B-FB82EBBF0CB5}">
      <dgm:prSet/>
      <dgm:spPr/>
      <dgm:t>
        <a:bodyPr/>
        <a:lstStyle/>
        <a:p>
          <a:r>
            <a:rPr lang="en-US"/>
            <a:t>Immediately for New Skills</a:t>
          </a:r>
        </a:p>
      </dgm:t>
    </dgm:pt>
    <dgm:pt modelId="{9CE2F847-19FE-44E5-9B46-34A03C7A79A4}" type="parTrans" cxnId="{0096785A-A9A8-48D2-8715-0E511DED9AA6}">
      <dgm:prSet/>
      <dgm:spPr/>
      <dgm:t>
        <a:bodyPr/>
        <a:lstStyle/>
        <a:p>
          <a:endParaRPr lang="en-US"/>
        </a:p>
      </dgm:t>
    </dgm:pt>
    <dgm:pt modelId="{0F214C3E-4C85-4071-8FEC-C1D50A9C5ABE}" type="sibTrans" cxnId="{0096785A-A9A8-48D2-8715-0E511DED9AA6}">
      <dgm:prSet/>
      <dgm:spPr/>
      <dgm:t>
        <a:bodyPr/>
        <a:lstStyle/>
        <a:p>
          <a:endParaRPr lang="en-US"/>
        </a:p>
      </dgm:t>
    </dgm:pt>
    <dgm:pt modelId="{CEE7189F-13F1-4167-BBB8-051F89C1C961}">
      <dgm:prSet/>
      <dgm:spPr/>
      <dgm:t>
        <a:bodyPr/>
        <a:lstStyle/>
        <a:p>
          <a:r>
            <a:rPr lang="en-US"/>
            <a:t>Specific Behavior</a:t>
          </a:r>
        </a:p>
      </dgm:t>
    </dgm:pt>
    <dgm:pt modelId="{01588F92-1840-4F7A-8C8C-28B3BB0E4C48}" type="parTrans" cxnId="{17793DF0-2468-429C-B729-690FA089154D}">
      <dgm:prSet/>
      <dgm:spPr/>
      <dgm:t>
        <a:bodyPr/>
        <a:lstStyle/>
        <a:p>
          <a:endParaRPr lang="en-US"/>
        </a:p>
      </dgm:t>
    </dgm:pt>
    <dgm:pt modelId="{4727133C-5EAD-4442-9D11-A42CB4DCD935}" type="sibTrans" cxnId="{17793DF0-2468-429C-B729-690FA089154D}">
      <dgm:prSet/>
      <dgm:spPr/>
      <dgm:t>
        <a:bodyPr/>
        <a:lstStyle/>
        <a:p>
          <a:endParaRPr lang="en-US"/>
        </a:p>
      </dgm:t>
    </dgm:pt>
    <dgm:pt modelId="{77026049-E550-462D-BABC-CABDCD67BFA4}">
      <dgm:prSet/>
      <dgm:spPr/>
      <dgm:t>
        <a:bodyPr/>
        <a:lstStyle/>
        <a:p>
          <a:r>
            <a:rPr lang="en-US"/>
            <a:t>Contingent upon a Behavior Occurring</a:t>
          </a:r>
        </a:p>
      </dgm:t>
    </dgm:pt>
    <dgm:pt modelId="{D48A20F6-EC41-406F-9004-72E49323DE4C}" type="parTrans" cxnId="{091DA019-5A65-473E-9C0A-84306354F332}">
      <dgm:prSet/>
      <dgm:spPr/>
      <dgm:t>
        <a:bodyPr/>
        <a:lstStyle/>
        <a:p>
          <a:endParaRPr lang="en-US"/>
        </a:p>
      </dgm:t>
    </dgm:pt>
    <dgm:pt modelId="{3657C0A0-33F6-4B92-8077-8EB528510F39}" type="sibTrans" cxnId="{091DA019-5A65-473E-9C0A-84306354F332}">
      <dgm:prSet/>
      <dgm:spPr/>
      <dgm:t>
        <a:bodyPr/>
        <a:lstStyle/>
        <a:p>
          <a:endParaRPr lang="en-US"/>
        </a:p>
      </dgm:t>
    </dgm:pt>
    <dgm:pt modelId="{2454CF39-358F-4926-A1D8-7B90BEF282FD}">
      <dgm:prSet/>
      <dgm:spPr/>
      <dgm:t>
        <a:bodyPr/>
        <a:lstStyle/>
        <a:p>
          <a:r>
            <a:rPr lang="en-US"/>
            <a:t>Not Bribing</a:t>
          </a:r>
        </a:p>
      </dgm:t>
    </dgm:pt>
    <dgm:pt modelId="{FE08887F-B177-43BC-8E1E-B07B06976422}" type="parTrans" cxnId="{C54C4984-1C7A-4493-B22F-A20B094C65DD}">
      <dgm:prSet/>
      <dgm:spPr/>
      <dgm:t>
        <a:bodyPr/>
        <a:lstStyle/>
        <a:p>
          <a:endParaRPr lang="en-US"/>
        </a:p>
      </dgm:t>
    </dgm:pt>
    <dgm:pt modelId="{4495521E-35E1-4CDA-8D83-118DBA1F5045}" type="sibTrans" cxnId="{C54C4984-1C7A-4493-B22F-A20B094C65DD}">
      <dgm:prSet/>
      <dgm:spPr/>
      <dgm:t>
        <a:bodyPr/>
        <a:lstStyle/>
        <a:p>
          <a:endParaRPr lang="en-US"/>
        </a:p>
      </dgm:t>
    </dgm:pt>
    <dgm:pt modelId="{632F3DFE-6C9F-4A76-A29F-43F7333836AE}" type="pres">
      <dgm:prSet presAssocID="{476D1008-6784-4622-A037-1430E745A499}" presName="Name0" presStyleCnt="0">
        <dgm:presLayoutVars>
          <dgm:dir/>
          <dgm:resizeHandles val="exact"/>
        </dgm:presLayoutVars>
      </dgm:prSet>
      <dgm:spPr/>
    </dgm:pt>
    <dgm:pt modelId="{11CEE667-EAAA-46F2-B492-F01537FC34E9}" type="pres">
      <dgm:prSet presAssocID="{E22C455A-DCD8-4FC0-88B5-54F39D8FA1DB}" presName="node" presStyleLbl="node1" presStyleIdx="0" presStyleCnt="6">
        <dgm:presLayoutVars>
          <dgm:bulletEnabled val="1"/>
        </dgm:presLayoutVars>
      </dgm:prSet>
      <dgm:spPr/>
    </dgm:pt>
    <dgm:pt modelId="{8725C791-71AC-4D6B-AFCE-EA8E2667BEED}" type="pres">
      <dgm:prSet presAssocID="{A436A2FB-7131-4ECB-95B2-81A4C07E8BCF}" presName="sibTrans" presStyleLbl="sibTrans1D1" presStyleIdx="0" presStyleCnt="5"/>
      <dgm:spPr/>
    </dgm:pt>
    <dgm:pt modelId="{47D4EF59-D46C-4315-BF55-3496404BEE14}" type="pres">
      <dgm:prSet presAssocID="{A436A2FB-7131-4ECB-95B2-81A4C07E8BCF}" presName="connectorText" presStyleLbl="sibTrans1D1" presStyleIdx="0" presStyleCnt="5"/>
      <dgm:spPr/>
    </dgm:pt>
    <dgm:pt modelId="{4FAB5AF8-76BA-42E2-B447-EE6E9DE8C0C2}" type="pres">
      <dgm:prSet presAssocID="{40148B91-EC44-43D0-9E6E-5E1E3F9F1A67}" presName="node" presStyleLbl="node1" presStyleIdx="1" presStyleCnt="6">
        <dgm:presLayoutVars>
          <dgm:bulletEnabled val="1"/>
        </dgm:presLayoutVars>
      </dgm:prSet>
      <dgm:spPr/>
    </dgm:pt>
    <dgm:pt modelId="{F1F2401D-F310-46AF-A2A8-53EAB06CBEE0}" type="pres">
      <dgm:prSet presAssocID="{236D13DB-6D29-4114-97ED-2B67E5B9DCCF}" presName="sibTrans" presStyleLbl="sibTrans1D1" presStyleIdx="1" presStyleCnt="5"/>
      <dgm:spPr/>
    </dgm:pt>
    <dgm:pt modelId="{A1628E8E-3F62-4CA7-96E9-0EEB0402686F}" type="pres">
      <dgm:prSet presAssocID="{236D13DB-6D29-4114-97ED-2B67E5B9DCCF}" presName="connectorText" presStyleLbl="sibTrans1D1" presStyleIdx="1" presStyleCnt="5"/>
      <dgm:spPr/>
    </dgm:pt>
    <dgm:pt modelId="{0203B731-8CB4-441C-ACE9-5DB82BFE509D}" type="pres">
      <dgm:prSet presAssocID="{0FFDA521-D192-4AAD-9C2B-FB82EBBF0CB5}" presName="node" presStyleLbl="node1" presStyleIdx="2" presStyleCnt="6">
        <dgm:presLayoutVars>
          <dgm:bulletEnabled val="1"/>
        </dgm:presLayoutVars>
      </dgm:prSet>
      <dgm:spPr/>
    </dgm:pt>
    <dgm:pt modelId="{013B0176-1EBE-47B7-8274-6030D467FC3D}" type="pres">
      <dgm:prSet presAssocID="{0F214C3E-4C85-4071-8FEC-C1D50A9C5ABE}" presName="sibTrans" presStyleLbl="sibTrans1D1" presStyleIdx="2" presStyleCnt="5"/>
      <dgm:spPr/>
    </dgm:pt>
    <dgm:pt modelId="{67CC7211-B47A-4028-96C8-F4B137BA6AAC}" type="pres">
      <dgm:prSet presAssocID="{0F214C3E-4C85-4071-8FEC-C1D50A9C5ABE}" presName="connectorText" presStyleLbl="sibTrans1D1" presStyleIdx="2" presStyleCnt="5"/>
      <dgm:spPr/>
    </dgm:pt>
    <dgm:pt modelId="{938CAE1B-DA70-49AF-8AEB-D88671C42BB7}" type="pres">
      <dgm:prSet presAssocID="{CEE7189F-13F1-4167-BBB8-051F89C1C961}" presName="node" presStyleLbl="node1" presStyleIdx="3" presStyleCnt="6">
        <dgm:presLayoutVars>
          <dgm:bulletEnabled val="1"/>
        </dgm:presLayoutVars>
      </dgm:prSet>
      <dgm:spPr/>
    </dgm:pt>
    <dgm:pt modelId="{5C9EC3D5-8A9F-4DF6-B5AB-9063C7164C72}" type="pres">
      <dgm:prSet presAssocID="{4727133C-5EAD-4442-9D11-A42CB4DCD935}" presName="sibTrans" presStyleLbl="sibTrans1D1" presStyleIdx="3" presStyleCnt="5"/>
      <dgm:spPr/>
    </dgm:pt>
    <dgm:pt modelId="{81C3495F-6179-4928-B02F-171486FA6A23}" type="pres">
      <dgm:prSet presAssocID="{4727133C-5EAD-4442-9D11-A42CB4DCD935}" presName="connectorText" presStyleLbl="sibTrans1D1" presStyleIdx="3" presStyleCnt="5"/>
      <dgm:spPr/>
    </dgm:pt>
    <dgm:pt modelId="{FD916E87-FC60-4A3A-8DC7-AE25367CFC0B}" type="pres">
      <dgm:prSet presAssocID="{77026049-E550-462D-BABC-CABDCD67BFA4}" presName="node" presStyleLbl="node1" presStyleIdx="4" presStyleCnt="6">
        <dgm:presLayoutVars>
          <dgm:bulletEnabled val="1"/>
        </dgm:presLayoutVars>
      </dgm:prSet>
      <dgm:spPr/>
    </dgm:pt>
    <dgm:pt modelId="{0574DB68-B716-4C99-AEA0-66A5F4CA3EB0}" type="pres">
      <dgm:prSet presAssocID="{3657C0A0-33F6-4B92-8077-8EB528510F39}" presName="sibTrans" presStyleLbl="sibTrans1D1" presStyleIdx="4" presStyleCnt="5"/>
      <dgm:spPr/>
    </dgm:pt>
    <dgm:pt modelId="{A1189E28-63D2-4B4B-8B9E-A5D2BC508D1D}" type="pres">
      <dgm:prSet presAssocID="{3657C0A0-33F6-4B92-8077-8EB528510F39}" presName="connectorText" presStyleLbl="sibTrans1D1" presStyleIdx="4" presStyleCnt="5"/>
      <dgm:spPr/>
    </dgm:pt>
    <dgm:pt modelId="{0A17ED27-A559-411C-ACCD-05BE48623B58}" type="pres">
      <dgm:prSet presAssocID="{2454CF39-358F-4926-A1D8-7B90BEF282FD}" presName="node" presStyleLbl="node1" presStyleIdx="5" presStyleCnt="6">
        <dgm:presLayoutVars>
          <dgm:bulletEnabled val="1"/>
        </dgm:presLayoutVars>
      </dgm:prSet>
      <dgm:spPr/>
    </dgm:pt>
  </dgm:ptLst>
  <dgm:cxnLst>
    <dgm:cxn modelId="{BBD4BE0A-B2AD-45F1-A794-A2F0AC66AD87}" type="presOf" srcId="{3657C0A0-33F6-4B92-8077-8EB528510F39}" destId="{0574DB68-B716-4C99-AEA0-66A5F4CA3EB0}" srcOrd="0" destOrd="0" presId="urn:microsoft.com/office/officeart/2016/7/layout/RepeatingBendingProcessNew"/>
    <dgm:cxn modelId="{091DA019-5A65-473E-9C0A-84306354F332}" srcId="{476D1008-6784-4622-A037-1430E745A499}" destId="{77026049-E550-462D-BABC-CABDCD67BFA4}" srcOrd="4" destOrd="0" parTransId="{D48A20F6-EC41-406F-9004-72E49323DE4C}" sibTransId="{3657C0A0-33F6-4B92-8077-8EB528510F39}"/>
    <dgm:cxn modelId="{1433141A-A9EB-4C2E-BCA5-9E6849822D22}" type="presOf" srcId="{2454CF39-358F-4926-A1D8-7B90BEF282FD}" destId="{0A17ED27-A559-411C-ACCD-05BE48623B58}" srcOrd="0" destOrd="0" presId="urn:microsoft.com/office/officeart/2016/7/layout/RepeatingBendingProcessNew"/>
    <dgm:cxn modelId="{34867E20-E970-45CD-A0AF-C05C0E12A73A}" srcId="{476D1008-6784-4622-A037-1430E745A499}" destId="{E22C455A-DCD8-4FC0-88B5-54F39D8FA1DB}" srcOrd="0" destOrd="0" parTransId="{68C1FB8F-AC84-4052-AB4B-967A027BC089}" sibTransId="{A436A2FB-7131-4ECB-95B2-81A4C07E8BCF}"/>
    <dgm:cxn modelId="{A0C0B131-8AB7-404B-84E6-95D1AED1FF9E}" type="presOf" srcId="{CEE7189F-13F1-4167-BBB8-051F89C1C961}" destId="{938CAE1B-DA70-49AF-8AEB-D88671C42BB7}" srcOrd="0" destOrd="0" presId="urn:microsoft.com/office/officeart/2016/7/layout/RepeatingBendingProcessNew"/>
    <dgm:cxn modelId="{742A2B3D-2601-4BCC-946C-EC397C9D0C5E}" type="presOf" srcId="{476D1008-6784-4622-A037-1430E745A499}" destId="{632F3DFE-6C9F-4A76-A29F-43F7333836AE}" srcOrd="0" destOrd="0" presId="urn:microsoft.com/office/officeart/2016/7/layout/RepeatingBendingProcessNew"/>
    <dgm:cxn modelId="{5545056E-6223-45A7-9F03-A52421DD14C9}" type="presOf" srcId="{E22C455A-DCD8-4FC0-88B5-54F39D8FA1DB}" destId="{11CEE667-EAAA-46F2-B492-F01537FC34E9}" srcOrd="0" destOrd="0" presId="urn:microsoft.com/office/officeart/2016/7/layout/RepeatingBendingProcessNew"/>
    <dgm:cxn modelId="{D3BBB258-6F0B-4F89-9FB2-4F544735759E}" type="presOf" srcId="{236D13DB-6D29-4114-97ED-2B67E5B9DCCF}" destId="{A1628E8E-3F62-4CA7-96E9-0EEB0402686F}" srcOrd="1" destOrd="0" presId="urn:microsoft.com/office/officeart/2016/7/layout/RepeatingBendingProcessNew"/>
    <dgm:cxn modelId="{9B834479-B285-48A5-BF25-16144713B993}" type="presOf" srcId="{0F214C3E-4C85-4071-8FEC-C1D50A9C5ABE}" destId="{67CC7211-B47A-4028-96C8-F4B137BA6AAC}" srcOrd="1" destOrd="0" presId="urn:microsoft.com/office/officeart/2016/7/layout/RepeatingBendingProcessNew"/>
    <dgm:cxn modelId="{0096785A-A9A8-48D2-8715-0E511DED9AA6}" srcId="{476D1008-6784-4622-A037-1430E745A499}" destId="{0FFDA521-D192-4AAD-9C2B-FB82EBBF0CB5}" srcOrd="2" destOrd="0" parTransId="{9CE2F847-19FE-44E5-9B46-34A03C7A79A4}" sibTransId="{0F214C3E-4C85-4071-8FEC-C1D50A9C5ABE}"/>
    <dgm:cxn modelId="{C54C4984-1C7A-4493-B22F-A20B094C65DD}" srcId="{476D1008-6784-4622-A037-1430E745A499}" destId="{2454CF39-358F-4926-A1D8-7B90BEF282FD}" srcOrd="5" destOrd="0" parTransId="{FE08887F-B177-43BC-8E1E-B07B06976422}" sibTransId="{4495521E-35E1-4CDA-8D83-118DBA1F5045}"/>
    <dgm:cxn modelId="{DC41FC95-4BD8-49DE-8F40-1D5BE991EB7F}" type="presOf" srcId="{40148B91-EC44-43D0-9E6E-5E1E3F9F1A67}" destId="{4FAB5AF8-76BA-42E2-B447-EE6E9DE8C0C2}" srcOrd="0" destOrd="0" presId="urn:microsoft.com/office/officeart/2016/7/layout/RepeatingBendingProcessNew"/>
    <dgm:cxn modelId="{F3E26DA5-6D7B-420C-B7C4-A742B61D0E81}" type="presOf" srcId="{0F214C3E-4C85-4071-8FEC-C1D50A9C5ABE}" destId="{013B0176-1EBE-47B7-8274-6030D467FC3D}" srcOrd="0" destOrd="0" presId="urn:microsoft.com/office/officeart/2016/7/layout/RepeatingBendingProcessNew"/>
    <dgm:cxn modelId="{B6429DA7-CBDD-4D4F-8920-BDC44ACFDB85}" type="presOf" srcId="{A436A2FB-7131-4ECB-95B2-81A4C07E8BCF}" destId="{8725C791-71AC-4D6B-AFCE-EA8E2667BEED}" srcOrd="0" destOrd="0" presId="urn:microsoft.com/office/officeart/2016/7/layout/RepeatingBendingProcessNew"/>
    <dgm:cxn modelId="{C233BEAA-E00E-44EC-AB3A-2C8CCE8D3281}" type="presOf" srcId="{236D13DB-6D29-4114-97ED-2B67E5B9DCCF}" destId="{F1F2401D-F310-46AF-A2A8-53EAB06CBEE0}" srcOrd="0" destOrd="0" presId="urn:microsoft.com/office/officeart/2016/7/layout/RepeatingBendingProcessNew"/>
    <dgm:cxn modelId="{F4FB82B4-C7D8-45B3-8EFB-B1636C5C525C}" type="presOf" srcId="{4727133C-5EAD-4442-9D11-A42CB4DCD935}" destId="{81C3495F-6179-4928-B02F-171486FA6A23}" srcOrd="1" destOrd="0" presId="urn:microsoft.com/office/officeart/2016/7/layout/RepeatingBendingProcessNew"/>
    <dgm:cxn modelId="{845642B6-8159-4647-9622-BB3A753D4738}" type="presOf" srcId="{77026049-E550-462D-BABC-CABDCD67BFA4}" destId="{FD916E87-FC60-4A3A-8DC7-AE25367CFC0B}" srcOrd="0" destOrd="0" presId="urn:microsoft.com/office/officeart/2016/7/layout/RepeatingBendingProcessNew"/>
    <dgm:cxn modelId="{FEE24FBB-452D-4988-88E5-191D51B3328C}" type="presOf" srcId="{4727133C-5EAD-4442-9D11-A42CB4DCD935}" destId="{5C9EC3D5-8A9F-4DF6-B5AB-9063C7164C72}" srcOrd="0" destOrd="0" presId="urn:microsoft.com/office/officeart/2016/7/layout/RepeatingBendingProcessNew"/>
    <dgm:cxn modelId="{1C7750CF-7877-4D33-8615-FD1F805D9DF6}" type="presOf" srcId="{3657C0A0-33F6-4B92-8077-8EB528510F39}" destId="{A1189E28-63D2-4B4B-8B9E-A5D2BC508D1D}" srcOrd="1" destOrd="0" presId="urn:microsoft.com/office/officeart/2016/7/layout/RepeatingBendingProcessNew"/>
    <dgm:cxn modelId="{38E234DD-D398-4249-AD0E-52964BF463EF}" type="presOf" srcId="{A436A2FB-7131-4ECB-95B2-81A4C07E8BCF}" destId="{47D4EF59-D46C-4315-BF55-3496404BEE14}" srcOrd="1" destOrd="0" presId="urn:microsoft.com/office/officeart/2016/7/layout/RepeatingBendingProcessNew"/>
    <dgm:cxn modelId="{AB9932E8-D6BA-4590-A47F-ACDECCDF56B1}" srcId="{476D1008-6784-4622-A037-1430E745A499}" destId="{40148B91-EC44-43D0-9E6E-5E1E3F9F1A67}" srcOrd="1" destOrd="0" parTransId="{4EA693FF-8296-4DCA-AB2B-FB75377B77D7}" sibTransId="{236D13DB-6D29-4114-97ED-2B67E5B9DCCF}"/>
    <dgm:cxn modelId="{DA357FE9-5D5B-4411-9CD0-923C7A151A93}" type="presOf" srcId="{0FFDA521-D192-4AAD-9C2B-FB82EBBF0CB5}" destId="{0203B731-8CB4-441C-ACE9-5DB82BFE509D}" srcOrd="0" destOrd="0" presId="urn:microsoft.com/office/officeart/2016/7/layout/RepeatingBendingProcessNew"/>
    <dgm:cxn modelId="{17793DF0-2468-429C-B729-690FA089154D}" srcId="{476D1008-6784-4622-A037-1430E745A499}" destId="{CEE7189F-13F1-4167-BBB8-051F89C1C961}" srcOrd="3" destOrd="0" parTransId="{01588F92-1840-4F7A-8C8C-28B3BB0E4C48}" sibTransId="{4727133C-5EAD-4442-9D11-A42CB4DCD935}"/>
    <dgm:cxn modelId="{07799F3B-E1EC-4E7D-92EC-D77F8213286F}" type="presParOf" srcId="{632F3DFE-6C9F-4A76-A29F-43F7333836AE}" destId="{11CEE667-EAAA-46F2-B492-F01537FC34E9}" srcOrd="0" destOrd="0" presId="urn:microsoft.com/office/officeart/2016/7/layout/RepeatingBendingProcessNew"/>
    <dgm:cxn modelId="{30A73D8D-2EAC-4657-9CCC-41D7050C8DC2}" type="presParOf" srcId="{632F3DFE-6C9F-4A76-A29F-43F7333836AE}" destId="{8725C791-71AC-4D6B-AFCE-EA8E2667BEED}" srcOrd="1" destOrd="0" presId="urn:microsoft.com/office/officeart/2016/7/layout/RepeatingBendingProcessNew"/>
    <dgm:cxn modelId="{96B1270E-4342-4065-A556-74F1755BC63E}" type="presParOf" srcId="{8725C791-71AC-4D6B-AFCE-EA8E2667BEED}" destId="{47D4EF59-D46C-4315-BF55-3496404BEE14}" srcOrd="0" destOrd="0" presId="urn:microsoft.com/office/officeart/2016/7/layout/RepeatingBendingProcessNew"/>
    <dgm:cxn modelId="{057387FB-417F-41B2-A14C-0FCC2F06835F}" type="presParOf" srcId="{632F3DFE-6C9F-4A76-A29F-43F7333836AE}" destId="{4FAB5AF8-76BA-42E2-B447-EE6E9DE8C0C2}" srcOrd="2" destOrd="0" presId="urn:microsoft.com/office/officeart/2016/7/layout/RepeatingBendingProcessNew"/>
    <dgm:cxn modelId="{7546D118-EF19-44DB-8262-B6E1DFECC3EE}" type="presParOf" srcId="{632F3DFE-6C9F-4A76-A29F-43F7333836AE}" destId="{F1F2401D-F310-46AF-A2A8-53EAB06CBEE0}" srcOrd="3" destOrd="0" presId="urn:microsoft.com/office/officeart/2016/7/layout/RepeatingBendingProcessNew"/>
    <dgm:cxn modelId="{4DA1A484-C3CB-401B-B35F-6789F38CB8EB}" type="presParOf" srcId="{F1F2401D-F310-46AF-A2A8-53EAB06CBEE0}" destId="{A1628E8E-3F62-4CA7-96E9-0EEB0402686F}" srcOrd="0" destOrd="0" presId="urn:microsoft.com/office/officeart/2016/7/layout/RepeatingBendingProcessNew"/>
    <dgm:cxn modelId="{A468F83B-05AF-450E-BCDE-4EE653A8E72B}" type="presParOf" srcId="{632F3DFE-6C9F-4A76-A29F-43F7333836AE}" destId="{0203B731-8CB4-441C-ACE9-5DB82BFE509D}" srcOrd="4" destOrd="0" presId="urn:microsoft.com/office/officeart/2016/7/layout/RepeatingBendingProcessNew"/>
    <dgm:cxn modelId="{E2FCE141-F58C-4565-AE40-0C92C767406A}" type="presParOf" srcId="{632F3DFE-6C9F-4A76-A29F-43F7333836AE}" destId="{013B0176-1EBE-47B7-8274-6030D467FC3D}" srcOrd="5" destOrd="0" presId="urn:microsoft.com/office/officeart/2016/7/layout/RepeatingBendingProcessNew"/>
    <dgm:cxn modelId="{B628ADD1-FE1C-46C4-A29C-02CD9D443D47}" type="presParOf" srcId="{013B0176-1EBE-47B7-8274-6030D467FC3D}" destId="{67CC7211-B47A-4028-96C8-F4B137BA6AAC}" srcOrd="0" destOrd="0" presId="urn:microsoft.com/office/officeart/2016/7/layout/RepeatingBendingProcessNew"/>
    <dgm:cxn modelId="{FB732DAC-80A8-465D-9250-6B057A1C9CAD}" type="presParOf" srcId="{632F3DFE-6C9F-4A76-A29F-43F7333836AE}" destId="{938CAE1B-DA70-49AF-8AEB-D88671C42BB7}" srcOrd="6" destOrd="0" presId="urn:microsoft.com/office/officeart/2016/7/layout/RepeatingBendingProcessNew"/>
    <dgm:cxn modelId="{89E8A78F-2E1D-4749-88BE-DB7BAC7ADB83}" type="presParOf" srcId="{632F3DFE-6C9F-4A76-A29F-43F7333836AE}" destId="{5C9EC3D5-8A9F-4DF6-B5AB-9063C7164C72}" srcOrd="7" destOrd="0" presId="urn:microsoft.com/office/officeart/2016/7/layout/RepeatingBendingProcessNew"/>
    <dgm:cxn modelId="{941C7DC0-D132-4DA7-BAB9-0E18C476A08B}" type="presParOf" srcId="{5C9EC3D5-8A9F-4DF6-B5AB-9063C7164C72}" destId="{81C3495F-6179-4928-B02F-171486FA6A23}" srcOrd="0" destOrd="0" presId="urn:microsoft.com/office/officeart/2016/7/layout/RepeatingBendingProcessNew"/>
    <dgm:cxn modelId="{42E50C96-88BC-48B1-AA22-A935B2716E4C}" type="presParOf" srcId="{632F3DFE-6C9F-4A76-A29F-43F7333836AE}" destId="{FD916E87-FC60-4A3A-8DC7-AE25367CFC0B}" srcOrd="8" destOrd="0" presId="urn:microsoft.com/office/officeart/2016/7/layout/RepeatingBendingProcessNew"/>
    <dgm:cxn modelId="{19462A32-3B40-41B4-98F3-F094B60CCC92}" type="presParOf" srcId="{632F3DFE-6C9F-4A76-A29F-43F7333836AE}" destId="{0574DB68-B716-4C99-AEA0-66A5F4CA3EB0}" srcOrd="9" destOrd="0" presId="urn:microsoft.com/office/officeart/2016/7/layout/RepeatingBendingProcessNew"/>
    <dgm:cxn modelId="{F17883BA-4CE6-491A-9A7C-3D7DBB3B61AC}" type="presParOf" srcId="{0574DB68-B716-4C99-AEA0-66A5F4CA3EB0}" destId="{A1189E28-63D2-4B4B-8B9E-A5D2BC508D1D}" srcOrd="0" destOrd="0" presId="urn:microsoft.com/office/officeart/2016/7/layout/RepeatingBendingProcessNew"/>
    <dgm:cxn modelId="{D7062942-0363-487B-9B36-A80678C01FD5}" type="presParOf" srcId="{632F3DFE-6C9F-4A76-A29F-43F7333836AE}" destId="{0A17ED27-A559-411C-ACCD-05BE48623B58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98A2AB-C151-407D-B736-7CFDFC2AA880}">
      <dsp:nvSpPr>
        <dsp:cNvPr id="0" name=""/>
        <dsp:cNvSpPr/>
      </dsp:nvSpPr>
      <dsp:spPr>
        <a:xfrm>
          <a:off x="0" y="417429"/>
          <a:ext cx="10515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E4B830-0205-4326-A299-278E6C95AA5A}">
      <dsp:nvSpPr>
        <dsp:cNvPr id="0" name=""/>
        <dsp:cNvSpPr/>
      </dsp:nvSpPr>
      <dsp:spPr>
        <a:xfrm>
          <a:off x="525780" y="63189"/>
          <a:ext cx="7360920" cy="7084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Define Reinforcement</a:t>
          </a:r>
        </a:p>
      </dsp:txBody>
      <dsp:txXfrm>
        <a:off x="560365" y="97774"/>
        <a:ext cx="7291750" cy="639310"/>
      </dsp:txXfrm>
    </dsp:sp>
    <dsp:sp modelId="{1D141DB9-B9C6-482C-92CE-97053F4E8117}">
      <dsp:nvSpPr>
        <dsp:cNvPr id="0" name=""/>
        <dsp:cNvSpPr/>
      </dsp:nvSpPr>
      <dsp:spPr>
        <a:xfrm>
          <a:off x="0" y="1506069"/>
          <a:ext cx="10515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B7B434-027A-42BB-9D87-4448414873D8}">
      <dsp:nvSpPr>
        <dsp:cNvPr id="0" name=""/>
        <dsp:cNvSpPr/>
      </dsp:nvSpPr>
      <dsp:spPr>
        <a:xfrm>
          <a:off x="525780" y="1151829"/>
          <a:ext cx="7360920" cy="70848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Necessary Components of Reinforcement</a:t>
          </a:r>
        </a:p>
      </dsp:txBody>
      <dsp:txXfrm>
        <a:off x="560365" y="1186414"/>
        <a:ext cx="7291750" cy="639310"/>
      </dsp:txXfrm>
    </dsp:sp>
    <dsp:sp modelId="{78A60E0C-EEB2-486F-B13C-4BB7D6C06001}">
      <dsp:nvSpPr>
        <dsp:cNvPr id="0" name=""/>
        <dsp:cNvSpPr/>
      </dsp:nvSpPr>
      <dsp:spPr>
        <a:xfrm>
          <a:off x="0" y="2594709"/>
          <a:ext cx="10515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7EE58A-8692-4663-A7DA-482C6EFFDCCB}">
      <dsp:nvSpPr>
        <dsp:cNvPr id="0" name=""/>
        <dsp:cNvSpPr/>
      </dsp:nvSpPr>
      <dsp:spPr>
        <a:xfrm>
          <a:off x="525780" y="2240469"/>
          <a:ext cx="7360920" cy="70848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Where it “falls apart”</a:t>
          </a:r>
        </a:p>
      </dsp:txBody>
      <dsp:txXfrm>
        <a:off x="560365" y="2275054"/>
        <a:ext cx="7291750" cy="639310"/>
      </dsp:txXfrm>
    </dsp:sp>
    <dsp:sp modelId="{83EFC437-F32B-4825-934B-F6524CA849C4}">
      <dsp:nvSpPr>
        <dsp:cNvPr id="0" name=""/>
        <dsp:cNvSpPr/>
      </dsp:nvSpPr>
      <dsp:spPr>
        <a:xfrm>
          <a:off x="0" y="3683349"/>
          <a:ext cx="10515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6D2A6-F2BA-4DB2-B3A7-21ADDE2E9001}">
      <dsp:nvSpPr>
        <dsp:cNvPr id="0" name=""/>
        <dsp:cNvSpPr/>
      </dsp:nvSpPr>
      <dsp:spPr>
        <a:xfrm>
          <a:off x="525780" y="3329109"/>
          <a:ext cx="7360920" cy="70848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Checklist of strategies to try</a:t>
          </a:r>
        </a:p>
      </dsp:txBody>
      <dsp:txXfrm>
        <a:off x="560365" y="3363694"/>
        <a:ext cx="7291750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66832-DD72-49E7-BC28-B8F9D0BC1B01}">
      <dsp:nvSpPr>
        <dsp:cNvPr id="0" name=""/>
        <dsp:cNvSpPr/>
      </dsp:nvSpPr>
      <dsp:spPr>
        <a:xfrm>
          <a:off x="45" y="278965"/>
          <a:ext cx="4395996" cy="16635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186944" rIns="327152" bIns="186944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Get Something</a:t>
          </a:r>
        </a:p>
      </dsp:txBody>
      <dsp:txXfrm>
        <a:off x="45" y="278965"/>
        <a:ext cx="4395996" cy="1663548"/>
      </dsp:txXfrm>
    </dsp:sp>
    <dsp:sp modelId="{D67D68CB-F016-4165-AB0B-A58D69C57825}">
      <dsp:nvSpPr>
        <dsp:cNvPr id="0" name=""/>
        <dsp:cNvSpPr/>
      </dsp:nvSpPr>
      <dsp:spPr>
        <a:xfrm>
          <a:off x="45" y="1942514"/>
          <a:ext cx="4395996" cy="202032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64" tIns="245364" rIns="327152" bIns="368046" numCol="1" spcCol="1270" anchor="t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600" kern="1200"/>
            <a:t>Positive Reinforcement</a:t>
          </a:r>
        </a:p>
      </dsp:txBody>
      <dsp:txXfrm>
        <a:off x="45" y="1942514"/>
        <a:ext cx="4395996" cy="2020320"/>
      </dsp:txXfrm>
    </dsp:sp>
    <dsp:sp modelId="{1D0A2044-9C55-493B-AE72-6842D513DB2F}">
      <dsp:nvSpPr>
        <dsp:cNvPr id="0" name=""/>
        <dsp:cNvSpPr/>
      </dsp:nvSpPr>
      <dsp:spPr>
        <a:xfrm>
          <a:off x="5011482" y="278965"/>
          <a:ext cx="4395996" cy="1663548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186944" rIns="327152" bIns="186944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Get Away From Something</a:t>
          </a:r>
        </a:p>
      </dsp:txBody>
      <dsp:txXfrm>
        <a:off x="5011482" y="278965"/>
        <a:ext cx="4395996" cy="1663548"/>
      </dsp:txXfrm>
    </dsp:sp>
    <dsp:sp modelId="{83E6035C-4382-41CE-A4E7-5DCA13F82AB1}">
      <dsp:nvSpPr>
        <dsp:cNvPr id="0" name=""/>
        <dsp:cNvSpPr/>
      </dsp:nvSpPr>
      <dsp:spPr>
        <a:xfrm>
          <a:off x="5011482" y="1942514"/>
          <a:ext cx="4395996" cy="2020320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64" tIns="245364" rIns="327152" bIns="368046" numCol="1" spcCol="1270" anchor="t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600" kern="1200"/>
            <a:t>Negative Reinforcement</a:t>
          </a:r>
        </a:p>
      </dsp:txBody>
      <dsp:txXfrm>
        <a:off x="5011482" y="1942514"/>
        <a:ext cx="4395996" cy="2020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DA9DB-CD06-4D8A-A253-4DE7BF6EEE5F}">
      <dsp:nvSpPr>
        <dsp:cNvPr id="0" name=""/>
        <dsp:cNvSpPr/>
      </dsp:nvSpPr>
      <dsp:spPr>
        <a:xfrm rot="5400000">
          <a:off x="5569468" y="-1975796"/>
          <a:ext cx="1655296" cy="602081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 dirty="0"/>
            <a:t>Something Added to increase a behavior</a:t>
          </a:r>
        </a:p>
      </dsp:txBody>
      <dsp:txXfrm rot="-5400000">
        <a:off x="3386709" y="287768"/>
        <a:ext cx="5940011" cy="1493686"/>
      </dsp:txXfrm>
    </dsp:sp>
    <dsp:sp modelId="{DB740AB7-09C3-41F4-9E0F-1091F3CCE544}">
      <dsp:nvSpPr>
        <dsp:cNvPr id="0" name=""/>
        <dsp:cNvSpPr/>
      </dsp:nvSpPr>
      <dsp:spPr>
        <a:xfrm>
          <a:off x="0" y="51"/>
          <a:ext cx="3386709" cy="2069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Positive Reinforcement</a:t>
          </a:r>
        </a:p>
      </dsp:txBody>
      <dsp:txXfrm>
        <a:off x="101006" y="101057"/>
        <a:ext cx="3184697" cy="1867108"/>
      </dsp:txXfrm>
    </dsp:sp>
    <dsp:sp modelId="{EE814BA2-12E8-4A77-B51F-647DA27F8C25}">
      <dsp:nvSpPr>
        <dsp:cNvPr id="0" name=""/>
        <dsp:cNvSpPr/>
      </dsp:nvSpPr>
      <dsp:spPr>
        <a:xfrm rot="5400000">
          <a:off x="5569468" y="196780"/>
          <a:ext cx="1655296" cy="6020816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 dirty="0"/>
            <a:t>Something Taken away to increase a behavior</a:t>
          </a:r>
        </a:p>
      </dsp:txBody>
      <dsp:txXfrm rot="-5400000">
        <a:off x="3386709" y="2460345"/>
        <a:ext cx="5940011" cy="1493686"/>
      </dsp:txXfrm>
    </dsp:sp>
    <dsp:sp modelId="{57833A30-4753-433D-B37F-D64ED030B98B}">
      <dsp:nvSpPr>
        <dsp:cNvPr id="0" name=""/>
        <dsp:cNvSpPr/>
      </dsp:nvSpPr>
      <dsp:spPr>
        <a:xfrm>
          <a:off x="0" y="2172628"/>
          <a:ext cx="3386709" cy="20691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Negative Reinforcement</a:t>
          </a:r>
        </a:p>
      </dsp:txBody>
      <dsp:txXfrm>
        <a:off x="101006" y="2273634"/>
        <a:ext cx="3184697" cy="18671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5C791-71AC-4D6B-AFCE-EA8E2667BEED}">
      <dsp:nvSpPr>
        <dsp:cNvPr id="0" name=""/>
        <dsp:cNvSpPr/>
      </dsp:nvSpPr>
      <dsp:spPr>
        <a:xfrm>
          <a:off x="2720181" y="948550"/>
          <a:ext cx="5937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3796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01469" y="991148"/>
        <a:ext cx="31219" cy="6243"/>
      </dsp:txXfrm>
    </dsp:sp>
    <dsp:sp modelId="{11CEE667-EAAA-46F2-B492-F01537FC34E9}">
      <dsp:nvSpPr>
        <dsp:cNvPr id="0" name=""/>
        <dsp:cNvSpPr/>
      </dsp:nvSpPr>
      <dsp:spPr>
        <a:xfrm>
          <a:off x="7211" y="179840"/>
          <a:ext cx="2714769" cy="162886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026" tIns="139634" rIns="133026" bIns="13963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Create conditions for behavior change</a:t>
          </a:r>
        </a:p>
      </dsp:txBody>
      <dsp:txXfrm>
        <a:off x="7211" y="179840"/>
        <a:ext cx="2714769" cy="1628861"/>
      </dsp:txXfrm>
    </dsp:sp>
    <dsp:sp modelId="{F1F2401D-F310-46AF-A2A8-53EAB06CBEE0}">
      <dsp:nvSpPr>
        <dsp:cNvPr id="0" name=""/>
        <dsp:cNvSpPr/>
      </dsp:nvSpPr>
      <dsp:spPr>
        <a:xfrm>
          <a:off x="6059347" y="948550"/>
          <a:ext cx="5937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3796" y="45720"/>
              </a:lnTo>
            </a:path>
          </a:pathLst>
        </a:custGeom>
        <a:noFill/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40635" y="991148"/>
        <a:ext cx="31219" cy="6243"/>
      </dsp:txXfrm>
    </dsp:sp>
    <dsp:sp modelId="{4FAB5AF8-76BA-42E2-B447-EE6E9DE8C0C2}">
      <dsp:nvSpPr>
        <dsp:cNvPr id="0" name=""/>
        <dsp:cNvSpPr/>
      </dsp:nvSpPr>
      <dsp:spPr>
        <a:xfrm>
          <a:off x="3346377" y="179840"/>
          <a:ext cx="2714769" cy="1628861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026" tIns="139634" rIns="133026" bIns="13963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Used to teach new skills</a:t>
          </a:r>
        </a:p>
      </dsp:txBody>
      <dsp:txXfrm>
        <a:off x="3346377" y="179840"/>
        <a:ext cx="2714769" cy="1628861"/>
      </dsp:txXfrm>
    </dsp:sp>
    <dsp:sp modelId="{013B0176-1EBE-47B7-8274-6030D467FC3D}">
      <dsp:nvSpPr>
        <dsp:cNvPr id="0" name=""/>
        <dsp:cNvSpPr/>
      </dsp:nvSpPr>
      <dsp:spPr>
        <a:xfrm>
          <a:off x="1364596" y="1806901"/>
          <a:ext cx="6678332" cy="593796"/>
        </a:xfrm>
        <a:custGeom>
          <a:avLst/>
          <a:gdLst/>
          <a:ahLst/>
          <a:cxnLst/>
          <a:rect l="0" t="0" r="0" b="0"/>
          <a:pathLst>
            <a:path>
              <a:moveTo>
                <a:pt x="6678332" y="0"/>
              </a:moveTo>
              <a:lnTo>
                <a:pt x="6678332" y="313998"/>
              </a:lnTo>
              <a:lnTo>
                <a:pt x="0" y="313998"/>
              </a:lnTo>
              <a:lnTo>
                <a:pt x="0" y="593796"/>
              </a:lnTo>
            </a:path>
          </a:pathLst>
        </a:custGeom>
        <a:noFill/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36076" y="2100678"/>
        <a:ext cx="335372" cy="6243"/>
      </dsp:txXfrm>
    </dsp:sp>
    <dsp:sp modelId="{0203B731-8CB4-441C-ACE9-5DB82BFE509D}">
      <dsp:nvSpPr>
        <dsp:cNvPr id="0" name=""/>
        <dsp:cNvSpPr/>
      </dsp:nvSpPr>
      <dsp:spPr>
        <a:xfrm>
          <a:off x="6685543" y="179840"/>
          <a:ext cx="2714769" cy="1628861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026" tIns="139634" rIns="133026" bIns="13963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Immediately for New Skills</a:t>
          </a:r>
        </a:p>
      </dsp:txBody>
      <dsp:txXfrm>
        <a:off x="6685543" y="179840"/>
        <a:ext cx="2714769" cy="1628861"/>
      </dsp:txXfrm>
    </dsp:sp>
    <dsp:sp modelId="{5C9EC3D5-8A9F-4DF6-B5AB-9063C7164C72}">
      <dsp:nvSpPr>
        <dsp:cNvPr id="0" name=""/>
        <dsp:cNvSpPr/>
      </dsp:nvSpPr>
      <dsp:spPr>
        <a:xfrm>
          <a:off x="2720181" y="3201809"/>
          <a:ext cx="5937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3796" y="45720"/>
              </a:lnTo>
            </a:path>
          </a:pathLst>
        </a:custGeom>
        <a:noFill/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01469" y="3244407"/>
        <a:ext cx="31219" cy="6243"/>
      </dsp:txXfrm>
    </dsp:sp>
    <dsp:sp modelId="{938CAE1B-DA70-49AF-8AEB-D88671C42BB7}">
      <dsp:nvSpPr>
        <dsp:cNvPr id="0" name=""/>
        <dsp:cNvSpPr/>
      </dsp:nvSpPr>
      <dsp:spPr>
        <a:xfrm>
          <a:off x="7211" y="2433098"/>
          <a:ext cx="2714769" cy="1628861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026" tIns="139634" rIns="133026" bIns="13963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Specific Behavior</a:t>
          </a:r>
        </a:p>
      </dsp:txBody>
      <dsp:txXfrm>
        <a:off x="7211" y="2433098"/>
        <a:ext cx="2714769" cy="1628861"/>
      </dsp:txXfrm>
    </dsp:sp>
    <dsp:sp modelId="{0574DB68-B716-4C99-AEA0-66A5F4CA3EB0}">
      <dsp:nvSpPr>
        <dsp:cNvPr id="0" name=""/>
        <dsp:cNvSpPr/>
      </dsp:nvSpPr>
      <dsp:spPr>
        <a:xfrm>
          <a:off x="6059347" y="3201809"/>
          <a:ext cx="5937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3796" y="45720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40635" y="3244407"/>
        <a:ext cx="31219" cy="6243"/>
      </dsp:txXfrm>
    </dsp:sp>
    <dsp:sp modelId="{FD916E87-FC60-4A3A-8DC7-AE25367CFC0B}">
      <dsp:nvSpPr>
        <dsp:cNvPr id="0" name=""/>
        <dsp:cNvSpPr/>
      </dsp:nvSpPr>
      <dsp:spPr>
        <a:xfrm>
          <a:off x="3346377" y="2433098"/>
          <a:ext cx="2714769" cy="1628861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026" tIns="139634" rIns="133026" bIns="13963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Contingent upon a Behavior Occurring</a:t>
          </a:r>
        </a:p>
      </dsp:txBody>
      <dsp:txXfrm>
        <a:off x="3346377" y="2433098"/>
        <a:ext cx="2714769" cy="1628861"/>
      </dsp:txXfrm>
    </dsp:sp>
    <dsp:sp modelId="{0A17ED27-A559-411C-ACCD-05BE48623B58}">
      <dsp:nvSpPr>
        <dsp:cNvPr id="0" name=""/>
        <dsp:cNvSpPr/>
      </dsp:nvSpPr>
      <dsp:spPr>
        <a:xfrm>
          <a:off x="6685543" y="2433098"/>
          <a:ext cx="2714769" cy="1628861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026" tIns="139634" rIns="133026" bIns="13963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Not Bribing</a:t>
          </a:r>
        </a:p>
      </dsp:txBody>
      <dsp:txXfrm>
        <a:off x="6685543" y="2433098"/>
        <a:ext cx="2714769" cy="1628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F85B-D484-4C69-92A4-D4240FC7C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A79EFA-45A1-4F2C-A2E0-D74C5B47E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E4421-E4C2-422F-BF8F-FCEDCE36D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91B3-8E34-468B-B9DA-B2538BEA245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7EF70-2755-487A-A27A-2A8EA1AF1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7069-62FD-403E-AB2D-ECBECCB6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01F7-6BE0-4635-AD39-B880D2FCA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62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58F41-8D74-4581-95C6-8D953D68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09A70-FC39-479B-9A21-AAE69F1DF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63480-7C3C-454D-84B6-2194578B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91B3-8E34-468B-B9DA-B2538BEA245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753D7-A87F-460B-8D3E-4819A2ACA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4799A-66D9-4A6F-A836-FDDDFB56E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01F7-6BE0-4635-AD39-B880D2FCA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55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29650D-D936-412C-8B79-598E987A47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ED71BA-E286-4965-A2C1-F77663C41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F0717-7242-4578-B357-C8659641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91B3-8E34-468B-B9DA-B2538BEA245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C5CE5-894D-48A6-8A74-C2F966188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3F031-1D41-4FAE-8729-3E1C248B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01F7-6BE0-4635-AD39-B880D2FCA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11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DD75F-DDE5-43B4-93BD-2E04945A1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4A47D-596C-4D8E-A538-5A4201E89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34429-30A3-4DAC-89B0-0C2BA511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91B3-8E34-468B-B9DA-B2538BEA245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81337-229D-4A01-8825-B2F880801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EA571-0973-4502-A77D-048677A0E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01F7-6BE0-4635-AD39-B880D2FCA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3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21EC5-A335-457D-BF23-C4F5125A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7D77C-7048-4859-BBC5-3D934A3CC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721F4-9BFD-4041-BE6C-51974F3C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91B3-8E34-468B-B9DA-B2538BEA245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C0FF-5B14-499B-9ACB-C221547B3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D2E4F-83E8-4812-896B-CC9DA422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01F7-6BE0-4635-AD39-B880D2FCA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117F-FCDE-48D0-A73E-94972D382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D8894-E1B0-43BE-83CD-1B46DBB15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5B0B89-2E6A-4E7A-A1DA-0008E4731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0993A-F2BE-48E4-B510-490C8E4A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91B3-8E34-468B-B9DA-B2538BEA245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44EC2-F60C-47C6-AA22-7BB6B9D8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03CCF-ADFE-4279-9512-75079CC4E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01F7-6BE0-4635-AD39-B880D2FCA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5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23582-C8F4-42B6-9C85-40B22AA29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42AA2-51AA-4C13-BB73-18D1EFC2B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D124FD-A258-4FC0-8356-167D3A1A7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3BD9C-4243-4760-9CFD-A0C42CC308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1562DF-4B33-4F64-8D9A-44762431A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FAABD-8E72-4ADE-A4F3-CD79030E1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91B3-8E34-468B-B9DA-B2538BEA245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89FE64-90E6-406C-9096-B7B5D0898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5186C5-EE2A-4A77-A747-DA2B35FE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01F7-6BE0-4635-AD39-B880D2FCA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78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F2AFE-4107-47D0-9A24-2C0BEBB4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20D49-C399-40F2-BD58-DD1A43A0E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91B3-8E34-468B-B9DA-B2538BEA245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AF2EC-3732-43F0-A298-3A5342105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A1E07-9FF1-4D48-A332-0C150CBF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01F7-6BE0-4635-AD39-B880D2FCA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3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E43FD7-61C5-4711-B832-61FA45AF5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91B3-8E34-468B-B9DA-B2538BEA245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EA963B-A594-426D-88CC-344ADFA57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85520-7E0A-447A-A558-10BEAB5B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01F7-6BE0-4635-AD39-B880D2FCA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2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1440D-3C2F-427B-AD87-A5BBF6E04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B3D5F-0205-43A2-B406-B80DE60A9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E0B70-CDD1-4256-81B0-D47552D75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21374-A147-43CE-88C7-9D30D3736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91B3-8E34-468B-B9DA-B2538BEA245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48C19-F3EA-4C19-A758-40B95F54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65974-B397-47AF-8FFB-6788C186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01F7-6BE0-4635-AD39-B880D2FCA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6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034AF-B550-4A18-B9C1-B73AA6560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C4B7A-D53B-4312-9236-82C1A32FE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C6B58-286E-4657-B8A5-67816576B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C02D9-0F6E-42D5-81EF-D1FCA3AB4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91B3-8E34-468B-B9DA-B2538BEA245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CA2F5-39BB-4D5F-AC95-A61FFBE1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996D0-85FA-4906-95E6-66D7BE21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01F7-6BE0-4635-AD39-B880D2FCA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28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3EB20D-7D42-4CD5-84D1-6A4D9A1D7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3C250-4483-43F9-9F79-0A2C5295A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878DA-0C65-4B0F-8772-37F858DEAF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091B3-8E34-468B-B9DA-B2538BEA245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DC5F0-00E0-41F4-9421-3E4BD0489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CAB84-FE51-4989-ADFD-D613D5E63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A01F7-6BE0-4635-AD39-B880D2FCA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4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crdownload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crdownload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cmmore@eiu.edu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mbuchter@eiu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crdownload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756309A4-76D4-1932-D195-52D2A9C0E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C09E12-D677-43E4-93F5-0A8AC8060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Troubleshooting Reinforcement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03AEC3-2713-4143-A6B8-47B32F43D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Cori M. More, Ph.D., BCBA</a:t>
            </a:r>
          </a:p>
          <a:p>
            <a:r>
              <a:rPr lang="en-US">
                <a:solidFill>
                  <a:srgbClr val="FFFFFF"/>
                </a:solidFill>
              </a:rPr>
              <a:t>Jennifer Buchter, Ph.D., MSW</a:t>
            </a:r>
          </a:p>
        </p:txBody>
      </p:sp>
    </p:spTree>
    <p:extLst>
      <p:ext uri="{BB962C8B-B14F-4D97-AF65-F5344CB8AC3E}">
        <p14:creationId xmlns:p14="http://schemas.microsoft.com/office/powerpoint/2010/main" val="71404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BAE73-62E5-48BE-A586-8B4E7BDFF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Preference Assessment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2089A-2233-428B-AF28-9EAC0C0D9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4" r="13298" b="-1"/>
          <a:stretch/>
        </p:blipFill>
        <p:spPr>
          <a:xfrm>
            <a:off x="827088" y="1498600"/>
            <a:ext cx="5260975" cy="467677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EAC7AFE-68C0-41EB-A1C7-108E60D7C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088" y="4795537"/>
            <a:ext cx="5260975" cy="1410656"/>
            <a:chOff x="827088" y="4795537"/>
            <a:chExt cx="5260975" cy="141065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27393A7-D6DA-410B-8699-AA56B57B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EC44C88-69E3-42EE-86E8-9B45F712B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51A43-C2E0-4106-9D10-522847BC8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Observation</a:t>
            </a:r>
          </a:p>
          <a:p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Parent / Teacher Interviews</a:t>
            </a:r>
          </a:p>
          <a:p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Ask the Student</a:t>
            </a:r>
          </a:p>
          <a:p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Paired Choice</a:t>
            </a:r>
          </a:p>
          <a:p>
            <a:endParaRPr lang="en-US" sz="22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Can Change over time</a:t>
            </a:r>
          </a:p>
          <a:p>
            <a:endParaRPr lang="en-US" sz="22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90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BAE73-62E5-48BE-A586-8B4E7BDFF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Preference Assessment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2089A-2233-428B-AF28-9EAC0C0D9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4" r="13298" b="-1"/>
          <a:stretch/>
        </p:blipFill>
        <p:spPr>
          <a:xfrm>
            <a:off x="827088" y="1498600"/>
            <a:ext cx="5260975" cy="467677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EAC7AFE-68C0-41EB-A1C7-108E60D7C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088" y="4795537"/>
            <a:ext cx="5260975" cy="1410656"/>
            <a:chOff x="827088" y="4795537"/>
            <a:chExt cx="5260975" cy="141065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27393A7-D6DA-410B-8699-AA56B57B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EC44C88-69E3-42EE-86E8-9B45F712B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51A43-C2E0-4106-9D10-522847BC8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Survey with Words Only:  Good at identifying preferred items</a:t>
            </a:r>
          </a:p>
          <a:p>
            <a:endParaRPr lang="en-US" sz="22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Survey with Words and Pictures: Better at identifying preferred and non-preferred (Northrup et al., 1996)</a:t>
            </a:r>
          </a:p>
          <a:p>
            <a:endParaRPr lang="en-US" sz="22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99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BAE73-62E5-48BE-A586-8B4E7BDFF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/>
              <a:t>Powerful Reinforcers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person, indoor, baby&#10;&#10;Description automatically generated">
            <a:extLst>
              <a:ext uri="{FF2B5EF4-FFF2-40B4-BE49-F238E27FC236}">
                <a16:creationId xmlns:a16="http://schemas.microsoft.com/office/drawing/2014/main" id="{60D2089A-2233-428B-AF28-9EAC0C0D9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3" r="11183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51A43-C2E0-4106-9D10-522847BC8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anchor="t">
            <a:normAutofit/>
          </a:bodyPr>
          <a:lstStyle/>
          <a:p>
            <a:r>
              <a:rPr lang="en-US" sz="2400" dirty="0"/>
              <a:t>Too Powerful</a:t>
            </a:r>
          </a:p>
          <a:p>
            <a:r>
              <a:rPr lang="en-US" sz="2400" dirty="0"/>
              <a:t>Not Powerful Enough</a:t>
            </a:r>
          </a:p>
          <a:p>
            <a:r>
              <a:rPr lang="en-US" sz="2400" dirty="0"/>
              <a:t>Changes</a:t>
            </a:r>
          </a:p>
          <a:p>
            <a:r>
              <a:rPr lang="en-US" sz="2400" dirty="0"/>
              <a:t>Not Enough Reinforcers</a:t>
            </a:r>
          </a:p>
          <a:p>
            <a:r>
              <a:rPr lang="en-US" sz="2400" dirty="0"/>
              <a:t>Reinforcer Not Allowed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91047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BAE73-62E5-48BE-A586-8B4E7BDFF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098" y="363275"/>
            <a:ext cx="4489432" cy="773066"/>
          </a:xfrm>
        </p:spPr>
        <p:txBody>
          <a:bodyPr anchor="b">
            <a:normAutofit/>
          </a:bodyPr>
          <a:lstStyle/>
          <a:p>
            <a:r>
              <a:rPr lang="en-US" sz="4000" dirty="0"/>
              <a:t>Powerful Reinforcers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D0F4D2-80E7-4A78-82EE-BEAEE494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51A43-C2E0-4106-9D10-522847BC8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6857" y="2021690"/>
            <a:ext cx="4892040" cy="3209544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/>
              <a:t>SOLUTIONS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/>
              <a:t>Reinforcer Assessment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/>
              <a:t>Pair with Other Reinforcers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/>
              <a:t>Remove Reinforcer if Too Powerful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/>
              <a:t>Offer Choice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/>
              <a:t>Remove Systemic Barrier </a:t>
            </a:r>
          </a:p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D2FBB6-38D5-486B-A7A9-37E1F423C402}"/>
              </a:ext>
            </a:extLst>
          </p:cNvPr>
          <p:cNvSpPr txBox="1"/>
          <p:nvPr/>
        </p:nvSpPr>
        <p:spPr>
          <a:xfrm>
            <a:off x="991798" y="2021690"/>
            <a:ext cx="4489434" cy="2814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PROBLEMS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Too Powerful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Not Powerful Enough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Changes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Not Enough Reinforcers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Reinforcer Not Allowed</a:t>
            </a:r>
          </a:p>
        </p:txBody>
      </p:sp>
    </p:spTree>
    <p:extLst>
      <p:ext uri="{BB962C8B-B14F-4D97-AF65-F5344CB8AC3E}">
        <p14:creationId xmlns:p14="http://schemas.microsoft.com/office/powerpoint/2010/main" val="968134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19191-693C-4134-862B-DA0269FE3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>
            <a:normAutofit/>
          </a:bodyPr>
          <a:lstStyle/>
          <a:p>
            <a:r>
              <a:rPr lang="en-US" dirty="0"/>
              <a:t>Non-Contingent Reinforcement</a:t>
            </a:r>
          </a:p>
        </p:txBody>
      </p:sp>
      <p:sp>
        <p:nvSpPr>
          <p:cNvPr id="16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ild crying with her eyes closed&#10;&#10;Description automatically generated with low confidence">
            <a:extLst>
              <a:ext uri="{FF2B5EF4-FFF2-40B4-BE49-F238E27FC236}">
                <a16:creationId xmlns:a16="http://schemas.microsoft.com/office/drawing/2014/main" id="{09AE144E-9568-4880-A5F5-D7B685F8E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r="-2" b="-2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EFCF24-70AE-4A80-A369-E4DACF72F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314" y="1999578"/>
            <a:ext cx="3823525" cy="4171568"/>
          </a:xfrm>
        </p:spPr>
        <p:txBody>
          <a:bodyPr anchor="ctr">
            <a:normAutofit/>
          </a:bodyPr>
          <a:lstStyle/>
          <a:p>
            <a:r>
              <a:rPr lang="en-US" sz="2000"/>
              <a:t>Routine</a:t>
            </a:r>
          </a:p>
          <a:p>
            <a:r>
              <a:rPr lang="en-US" sz="2000"/>
              <a:t>Different Settings</a:t>
            </a:r>
          </a:p>
          <a:p>
            <a:r>
              <a:rPr lang="en-US" sz="2000"/>
              <a:t>Different Expectations </a:t>
            </a:r>
          </a:p>
          <a:p>
            <a:r>
              <a:rPr lang="en-US" sz="2000"/>
              <a:t>Peers</a:t>
            </a:r>
          </a:p>
          <a:p>
            <a:r>
              <a:rPr lang="en-US" sz="2000"/>
              <a:t>Life/Hard Choices</a:t>
            </a:r>
          </a:p>
          <a:p>
            <a:r>
              <a:rPr lang="en-US" sz="2000"/>
              <a:t>Satiation</a:t>
            </a:r>
          </a:p>
          <a:p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43968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218BC-80B6-4909-9049-157527731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Non-Contingent Reinforcement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D5E734-70A2-442B-A07B-CB14163D4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956816"/>
            <a:ext cx="7860863" cy="40248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Solutions</a:t>
            </a:r>
          </a:p>
          <a:p>
            <a:r>
              <a:rPr lang="en-US" sz="2400" dirty="0"/>
              <a:t>Change Routine (Premack)</a:t>
            </a:r>
          </a:p>
          <a:p>
            <a:r>
              <a:rPr lang="en-US" sz="2400" dirty="0"/>
              <a:t>Plan Ahead in Each Setting</a:t>
            </a:r>
          </a:p>
          <a:p>
            <a:r>
              <a:rPr lang="en-US" sz="2400" dirty="0"/>
              <a:t>Communicate</a:t>
            </a:r>
          </a:p>
          <a:p>
            <a:r>
              <a:rPr lang="en-US" sz="2400" dirty="0"/>
              <a:t>Teach Peers/Seating Changes</a:t>
            </a:r>
          </a:p>
          <a:p>
            <a:r>
              <a:rPr lang="en-US" sz="2400" dirty="0"/>
              <a:t>Be conscious about these choices</a:t>
            </a:r>
          </a:p>
          <a:p>
            <a:pPr lvl="1"/>
            <a:r>
              <a:rPr lang="en-US" dirty="0"/>
              <a:t>Focus on Long Term Outcome</a:t>
            </a:r>
          </a:p>
        </p:txBody>
      </p:sp>
    </p:spTree>
    <p:extLst>
      <p:ext uri="{BB962C8B-B14F-4D97-AF65-F5344CB8AC3E}">
        <p14:creationId xmlns:p14="http://schemas.microsoft.com/office/powerpoint/2010/main" val="1279034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vector graphics, clipart, businesscard&#10;&#10;Description automatically generated">
            <a:extLst>
              <a:ext uri="{FF2B5EF4-FFF2-40B4-BE49-F238E27FC236}">
                <a16:creationId xmlns:a16="http://schemas.microsoft.com/office/drawing/2014/main" id="{17FE6E50-84B9-106A-CC8C-7F31DD0DB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9" r="24725" b="2922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218BC-80B6-4909-9049-157527731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/>
              <a:t>Discussion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5F5E1EE-FEA4-11DA-6388-F96C402E6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72725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04641-15FC-46E8-95CD-8063A5850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79" y="654109"/>
            <a:ext cx="3839817" cy="1325563"/>
          </a:xfrm>
        </p:spPr>
        <p:txBody>
          <a:bodyPr/>
          <a:lstStyle/>
          <a:p>
            <a:r>
              <a:rPr lang="en-US" dirty="0"/>
              <a:t>Schedules of Reinforcement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67D6BB-2B41-4C2F-82C3-E39E93292FFC}"/>
              </a:ext>
            </a:extLst>
          </p:cNvPr>
          <p:cNvSpPr/>
          <p:nvPr/>
        </p:nvSpPr>
        <p:spPr>
          <a:xfrm>
            <a:off x="5570709" y="361585"/>
            <a:ext cx="2183296" cy="967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Continuous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4D9DEE-898A-42D3-8282-84842302F23A}"/>
              </a:ext>
            </a:extLst>
          </p:cNvPr>
          <p:cNvSpPr/>
          <p:nvPr/>
        </p:nvSpPr>
        <p:spPr>
          <a:xfrm>
            <a:off x="5570709" y="1715557"/>
            <a:ext cx="2183296" cy="967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Partial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88999C-16C2-4190-863C-D4E087E704E9}"/>
              </a:ext>
            </a:extLst>
          </p:cNvPr>
          <p:cNvSpPr/>
          <p:nvPr/>
        </p:nvSpPr>
        <p:spPr>
          <a:xfrm>
            <a:off x="2912166" y="2945296"/>
            <a:ext cx="2183296" cy="967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Ratio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63B519-7D83-406D-BA8C-C050F4670420}"/>
              </a:ext>
            </a:extLst>
          </p:cNvPr>
          <p:cNvSpPr/>
          <p:nvPr/>
        </p:nvSpPr>
        <p:spPr>
          <a:xfrm>
            <a:off x="8373719" y="2945296"/>
            <a:ext cx="2183296" cy="967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Interval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E28DA4-4B28-4638-848B-3DFD2BD17C70}"/>
              </a:ext>
            </a:extLst>
          </p:cNvPr>
          <p:cNvSpPr/>
          <p:nvPr/>
        </p:nvSpPr>
        <p:spPr>
          <a:xfrm>
            <a:off x="1499152" y="4227867"/>
            <a:ext cx="2183296" cy="967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Fixed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7A2C42-7926-42F1-846B-7CF492F057B1}"/>
              </a:ext>
            </a:extLst>
          </p:cNvPr>
          <p:cNvSpPr/>
          <p:nvPr/>
        </p:nvSpPr>
        <p:spPr>
          <a:xfrm>
            <a:off x="5575160" y="4247242"/>
            <a:ext cx="2183296" cy="967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Variable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4E273F-F49F-486F-8F26-E6FCEC047C4C}"/>
              </a:ext>
            </a:extLst>
          </p:cNvPr>
          <p:cNvSpPr/>
          <p:nvPr/>
        </p:nvSpPr>
        <p:spPr>
          <a:xfrm>
            <a:off x="9601200" y="4227867"/>
            <a:ext cx="2183296" cy="967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Fixed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44A171-A219-4200-A100-E5F8968CE8C0}"/>
              </a:ext>
            </a:extLst>
          </p:cNvPr>
          <p:cNvSpPr/>
          <p:nvPr/>
        </p:nvSpPr>
        <p:spPr>
          <a:xfrm>
            <a:off x="5570709" y="5737104"/>
            <a:ext cx="2183296" cy="967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Natural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55174A0-92EC-4B9B-B80D-C940FF696C94}"/>
              </a:ext>
            </a:extLst>
          </p:cNvPr>
          <p:cNvSpPr/>
          <p:nvPr/>
        </p:nvSpPr>
        <p:spPr>
          <a:xfrm>
            <a:off x="6435588" y="1282229"/>
            <a:ext cx="516833" cy="345835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C0CBC9E0-C7C2-48C0-92C1-FD2BDD04ED74}"/>
              </a:ext>
            </a:extLst>
          </p:cNvPr>
          <p:cNvSpPr/>
          <p:nvPr/>
        </p:nvSpPr>
        <p:spPr>
          <a:xfrm rot="2479306">
            <a:off x="5086106" y="2218952"/>
            <a:ext cx="516833" cy="736322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65C20C50-8E38-47B4-AE23-861053F542CC}"/>
              </a:ext>
            </a:extLst>
          </p:cNvPr>
          <p:cNvSpPr/>
          <p:nvPr/>
        </p:nvSpPr>
        <p:spPr>
          <a:xfrm rot="18848631">
            <a:off x="7818059" y="2241905"/>
            <a:ext cx="516833" cy="747790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E917743B-D4EC-433C-B90D-D30D7B08945C}"/>
              </a:ext>
            </a:extLst>
          </p:cNvPr>
          <p:cNvSpPr/>
          <p:nvPr/>
        </p:nvSpPr>
        <p:spPr>
          <a:xfrm>
            <a:off x="3165615" y="3880873"/>
            <a:ext cx="516833" cy="345835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925279E0-6AC5-4862-8127-482A71433BC3}"/>
              </a:ext>
            </a:extLst>
          </p:cNvPr>
          <p:cNvSpPr/>
          <p:nvPr/>
        </p:nvSpPr>
        <p:spPr>
          <a:xfrm>
            <a:off x="9781766" y="3912704"/>
            <a:ext cx="516833" cy="345835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29E9A648-3DFE-410C-BB1B-08C770444A7D}"/>
              </a:ext>
            </a:extLst>
          </p:cNvPr>
          <p:cNvSpPr/>
          <p:nvPr/>
        </p:nvSpPr>
        <p:spPr>
          <a:xfrm rot="16200000">
            <a:off x="4130246" y="4143347"/>
            <a:ext cx="516833" cy="1409866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9D509194-0480-49F4-9AC7-F452FA16815C}"/>
              </a:ext>
            </a:extLst>
          </p:cNvPr>
          <p:cNvSpPr/>
          <p:nvPr/>
        </p:nvSpPr>
        <p:spPr>
          <a:xfrm rot="5400000">
            <a:off x="8623602" y="4118768"/>
            <a:ext cx="554278" cy="1400918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3FE6AF03-4DA6-40C5-B46F-66B5A2E249D2}"/>
              </a:ext>
            </a:extLst>
          </p:cNvPr>
          <p:cNvSpPr/>
          <p:nvPr/>
        </p:nvSpPr>
        <p:spPr>
          <a:xfrm>
            <a:off x="6435588" y="5195275"/>
            <a:ext cx="516833" cy="541829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13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F9857ED-1DEF-4481-AEB4-E7759342A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457275" cy="6858000"/>
          </a:xfrm>
          <a:custGeom>
            <a:avLst/>
            <a:gdLst>
              <a:gd name="connsiteX0" fmla="*/ 5457275 w 5457275"/>
              <a:gd name="connsiteY0" fmla="*/ 0 h 6858000"/>
              <a:gd name="connsiteX1" fmla="*/ 361354 w 5457275"/>
              <a:gd name="connsiteY1" fmla="*/ 0 h 6858000"/>
              <a:gd name="connsiteX2" fmla="*/ 335637 w 5457275"/>
              <a:gd name="connsiteY2" fmla="*/ 94722 h 6858000"/>
              <a:gd name="connsiteX3" fmla="*/ 690849 w 5457275"/>
              <a:gd name="connsiteY3" fmla="*/ 6842426 h 6858000"/>
              <a:gd name="connsiteX4" fmla="*/ 696735 w 5457275"/>
              <a:gd name="connsiteY4" fmla="*/ 6858000 h 6858000"/>
              <a:gd name="connsiteX5" fmla="*/ 5457275 w 54572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57275" h="6858000">
                <a:moveTo>
                  <a:pt x="5457275" y="0"/>
                </a:moveTo>
                <a:lnTo>
                  <a:pt x="361354" y="0"/>
                </a:lnTo>
                <a:lnTo>
                  <a:pt x="335637" y="94722"/>
                </a:lnTo>
                <a:cubicBezTo>
                  <a:pt x="-226206" y="2374054"/>
                  <a:pt x="-65870" y="4704140"/>
                  <a:pt x="690849" y="6842426"/>
                </a:cubicBezTo>
                <a:lnTo>
                  <a:pt x="696735" y="6858000"/>
                </a:lnTo>
                <a:lnTo>
                  <a:pt x="5457275" y="685800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6E4FBE1-8E8A-42A6-B693-88C8979D8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228693" cy="6858000"/>
          </a:xfrm>
          <a:custGeom>
            <a:avLst/>
            <a:gdLst>
              <a:gd name="connsiteX0" fmla="*/ 5228693 w 5228693"/>
              <a:gd name="connsiteY0" fmla="*/ 0 h 6858000"/>
              <a:gd name="connsiteX1" fmla="*/ 371685 w 5228693"/>
              <a:gd name="connsiteY1" fmla="*/ 1 h 6858000"/>
              <a:gd name="connsiteX2" fmla="*/ 319533 w 5228693"/>
              <a:gd name="connsiteY2" fmla="*/ 193787 h 6858000"/>
              <a:gd name="connsiteX3" fmla="*/ 623642 w 5228693"/>
              <a:gd name="connsiteY3" fmla="*/ 6599363 h 6858000"/>
              <a:gd name="connsiteX4" fmla="*/ 717029 w 5228693"/>
              <a:gd name="connsiteY4" fmla="*/ 6858000 h 6858000"/>
              <a:gd name="connsiteX5" fmla="*/ 5228693 w 522869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8693" h="6858000">
                <a:moveTo>
                  <a:pt x="5228693" y="0"/>
                </a:moveTo>
                <a:lnTo>
                  <a:pt x="371685" y="1"/>
                </a:lnTo>
                <a:lnTo>
                  <a:pt x="319533" y="193787"/>
                </a:lnTo>
                <a:cubicBezTo>
                  <a:pt x="-206622" y="2355719"/>
                  <a:pt x="-67685" y="4563346"/>
                  <a:pt x="623642" y="6599363"/>
                </a:cubicBezTo>
                <a:lnTo>
                  <a:pt x="717029" y="6858000"/>
                </a:lnTo>
                <a:lnTo>
                  <a:pt x="5228693" y="685800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699E2-723B-4DA1-8F40-3D8536736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1330007"/>
            <a:ext cx="3820669" cy="4692396"/>
          </a:xfrm>
        </p:spPr>
        <p:txBody>
          <a:bodyPr anchor="ctr">
            <a:normAutofit/>
          </a:bodyPr>
          <a:lstStyle/>
          <a:p>
            <a:r>
              <a:rPr lang="en-US" sz="4600"/>
              <a:t>Schedules of Reinforcement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9BC-FBBF-4A2D-9FE2-B4BAE8AE2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1616" y="1330007"/>
            <a:ext cx="5477256" cy="4692396"/>
          </a:xfrm>
        </p:spPr>
        <p:txBody>
          <a:bodyPr anchor="ctr">
            <a:normAutofit/>
          </a:bodyPr>
          <a:lstStyle/>
          <a:p>
            <a:r>
              <a:rPr lang="en-US" sz="2200"/>
              <a:t>Problems:</a:t>
            </a:r>
          </a:p>
          <a:p>
            <a:pPr lvl="1"/>
            <a:r>
              <a:rPr lang="en-US" sz="2200"/>
              <a:t>Not Frequent enough for initial skills</a:t>
            </a:r>
          </a:p>
          <a:p>
            <a:pPr lvl="1"/>
            <a:r>
              <a:rPr lang="en-US" sz="2200"/>
              <a:t>Not Systematic in Fading</a:t>
            </a:r>
          </a:p>
          <a:p>
            <a:pPr lvl="1"/>
            <a:r>
              <a:rPr lang="en-US" sz="2200"/>
              <a:t>Forget to take/use data</a:t>
            </a:r>
          </a:p>
          <a:p>
            <a:pPr lvl="1"/>
            <a:r>
              <a:rPr lang="en-US" sz="2200"/>
              <a:t>Wait to long (Tokens)</a:t>
            </a:r>
          </a:p>
          <a:p>
            <a:pPr lvl="1"/>
            <a:r>
              <a:rPr lang="en-US" sz="2200"/>
              <a:t>Based on Teacher Need not student need</a:t>
            </a:r>
          </a:p>
          <a:p>
            <a:pPr lvl="1"/>
            <a:r>
              <a:rPr lang="en-US" sz="2200"/>
              <a:t>Universal rather than Individualized</a:t>
            </a:r>
          </a:p>
          <a:p>
            <a:pPr lvl="1"/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744805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699E2-723B-4DA1-8F40-3D853673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Schedules of Reinforcement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5C828-2D63-4A66-B5AE-471096FBA4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Problems: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9BC-FBBF-4A2D-9FE2-B4BAE8AE2D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Not Frequent enough for initial skills</a:t>
            </a:r>
          </a:p>
          <a:p>
            <a:r>
              <a:rPr lang="en-US" dirty="0">
                <a:solidFill>
                  <a:schemeClr val="bg1"/>
                </a:solidFill>
              </a:rPr>
              <a:t>Not Systematic in Fading</a:t>
            </a:r>
          </a:p>
          <a:p>
            <a:r>
              <a:rPr lang="en-US" dirty="0">
                <a:solidFill>
                  <a:schemeClr val="bg1"/>
                </a:solidFill>
              </a:rPr>
              <a:t>Forget to take/use data</a:t>
            </a:r>
          </a:p>
          <a:p>
            <a:r>
              <a:rPr lang="en-US" dirty="0">
                <a:solidFill>
                  <a:schemeClr val="bg1"/>
                </a:solidFill>
              </a:rPr>
              <a:t>Wait to long (Tokens)</a:t>
            </a:r>
          </a:p>
          <a:p>
            <a:r>
              <a:rPr lang="en-US" dirty="0">
                <a:solidFill>
                  <a:schemeClr val="bg1"/>
                </a:solidFill>
              </a:rPr>
              <a:t>Based on Teacher Need not student need</a:t>
            </a:r>
          </a:p>
          <a:p>
            <a:r>
              <a:rPr lang="en-US" dirty="0">
                <a:solidFill>
                  <a:schemeClr val="bg1"/>
                </a:solidFill>
              </a:rPr>
              <a:t>Universal rather than Individualized</a:t>
            </a:r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329422-7EE0-4496-B326-911380052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D08933-2DAD-4E56-B1D8-7C4C2793691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Develop a Plan</a:t>
            </a:r>
          </a:p>
          <a:p>
            <a:r>
              <a:rPr lang="en-US" dirty="0">
                <a:solidFill>
                  <a:schemeClr val="bg1"/>
                </a:solidFill>
              </a:rPr>
              <a:t>Use Data</a:t>
            </a:r>
          </a:p>
          <a:p>
            <a:r>
              <a:rPr lang="en-US" dirty="0">
                <a:solidFill>
                  <a:schemeClr val="bg1"/>
                </a:solidFill>
              </a:rPr>
              <a:t>Individualize</a:t>
            </a:r>
          </a:p>
          <a:p>
            <a:r>
              <a:rPr lang="en-US" dirty="0">
                <a:solidFill>
                  <a:schemeClr val="bg1"/>
                </a:solidFill>
              </a:rPr>
              <a:t>Revise as Needed</a:t>
            </a:r>
          </a:p>
          <a:p>
            <a:r>
              <a:rPr lang="en-US" dirty="0">
                <a:solidFill>
                  <a:schemeClr val="bg1"/>
                </a:solidFill>
              </a:rPr>
              <a:t>Work Fade</a:t>
            </a:r>
          </a:p>
        </p:txBody>
      </p:sp>
    </p:spTree>
    <p:extLst>
      <p:ext uri="{BB962C8B-B14F-4D97-AF65-F5344CB8AC3E}">
        <p14:creationId xmlns:p14="http://schemas.microsoft.com/office/powerpoint/2010/main" val="2924969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93A74-6AB5-A44C-A9F9-CF1DB3CD8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578" r="286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7A50DE-3CD2-4F24-9B37-462F8F727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A21AEE-89DB-403D-66B4-E154F9A92D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9757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0620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7BDE95F-650B-4D12-A3A5-975E461D2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699E2-723B-4DA1-8F40-3D8536736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8" y="5110423"/>
            <a:ext cx="10906061" cy="67154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/>
              <a:t>Discussion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7" descr="A group of people sitting in a circle with their hands up&#10;&#10;Description automatically generated with low confidence">
            <a:extLst>
              <a:ext uri="{FF2B5EF4-FFF2-40B4-BE49-F238E27FC236}">
                <a16:creationId xmlns:a16="http://schemas.microsoft.com/office/drawing/2014/main" id="{048FC666-305C-55A5-C9A4-54784F2A9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r="-2" b="558"/>
          <a:stretch/>
        </p:blipFill>
        <p:spPr>
          <a:xfrm>
            <a:off x="2170029" y="804672"/>
            <a:ext cx="7851943" cy="35546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50952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699E2-723B-4DA1-8F40-3D853673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9BC-FBBF-4A2D-9FE2-B4BAE8AE2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Who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Someone Responsible</a:t>
            </a:r>
          </a:p>
          <a:p>
            <a:r>
              <a:rPr lang="en-US" dirty="0">
                <a:solidFill>
                  <a:schemeClr val="bg1"/>
                </a:solidFill>
              </a:rPr>
              <a:t>What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Behavior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Reinforcer Assessment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Reinforcer Selection/Administration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39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699E2-723B-4DA1-8F40-3D853673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7A9BC-FBBF-4A2D-9FE2-B4BAE8AE2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When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Targeted time</a:t>
            </a:r>
          </a:p>
          <a:p>
            <a:r>
              <a:rPr lang="en-US" dirty="0">
                <a:solidFill>
                  <a:schemeClr val="bg1"/>
                </a:solidFill>
              </a:rPr>
              <a:t>Where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Anywhere behavior occurs</a:t>
            </a:r>
          </a:p>
          <a:p>
            <a:r>
              <a:rPr lang="en-US" dirty="0">
                <a:solidFill>
                  <a:schemeClr val="bg1"/>
                </a:solidFill>
              </a:rPr>
              <a:t>How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Paper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Online</a:t>
            </a:r>
          </a:p>
          <a:p>
            <a:r>
              <a:rPr lang="en-US" dirty="0">
                <a:solidFill>
                  <a:schemeClr val="bg1"/>
                </a:solidFill>
              </a:rPr>
              <a:t>Why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Track Progress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Fidelity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85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se up of a person's eye&#10;&#10;Description automatically generated">
            <a:extLst>
              <a:ext uri="{FF2B5EF4-FFF2-40B4-BE49-F238E27FC236}">
                <a16:creationId xmlns:a16="http://schemas.microsoft.com/office/drawing/2014/main" id="{AE6A9E5A-1D53-4E37-B952-0015A834D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5" r="-1" b="18681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Freeform: Shape 13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0C908-8EC7-4887-BE14-D40561247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36" y="1396289"/>
            <a:ext cx="481995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See Happening in Your Experience?  </a:t>
            </a: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E7393340-731E-4175-86BD-E9C5AB0CA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435" y="2871982"/>
            <a:ext cx="4819951" cy="3181684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3675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55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baby with blue eyes&#10;&#10;Description automatically generated with medium confidence">
            <a:extLst>
              <a:ext uri="{FF2B5EF4-FFF2-40B4-BE49-F238E27FC236}">
                <a16:creationId xmlns:a16="http://schemas.microsoft.com/office/drawing/2014/main" id="{6740E0C6-5E59-4EC8-8152-3E1999873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65" y="643467"/>
            <a:ext cx="540846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11B5B-200C-44EB-8F0C-7A7AABB29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icon&#10;&#10;Description automatically generated">
            <a:extLst>
              <a:ext uri="{FF2B5EF4-FFF2-40B4-BE49-F238E27FC236}">
                <a16:creationId xmlns:a16="http://schemas.microsoft.com/office/drawing/2014/main" id="{5B8124CF-643E-4A60-834B-27E39852E6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9168" b="-1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1213AC-B40F-42DA-B5F8-071A75EF1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329" y="2279018"/>
            <a:ext cx="5314543" cy="3375920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0201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3" descr="Colourful envelopes">
            <a:extLst>
              <a:ext uri="{FF2B5EF4-FFF2-40B4-BE49-F238E27FC236}">
                <a16:creationId xmlns:a16="http://schemas.microsoft.com/office/drawing/2014/main" id="{8D31B1E9-453A-62BE-42BA-27C1891427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5" r="9873" b="-1"/>
          <a:stretch/>
        </p:blipFill>
        <p:spPr>
          <a:xfrm>
            <a:off x="4117521" y="-134901"/>
            <a:ext cx="8074479" cy="6857990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15D03-0766-CD67-1697-DD06A784C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/>
              <a:t>Contact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43C43-A225-6E2C-587F-B9B02AFE3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4187053" cy="4154361"/>
          </a:xfrm>
        </p:spPr>
        <p:txBody>
          <a:bodyPr>
            <a:normAutofit/>
          </a:bodyPr>
          <a:lstStyle/>
          <a:p>
            <a:r>
              <a:rPr lang="en-US" sz="3600" dirty="0"/>
              <a:t>Cori More</a:t>
            </a:r>
          </a:p>
          <a:p>
            <a:r>
              <a:rPr lang="en-US" sz="3600" dirty="0">
                <a:hlinkClick r:id="rId3"/>
              </a:rPr>
              <a:t>cmmore@eiu.edu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Jennifer </a:t>
            </a:r>
            <a:r>
              <a:rPr lang="en-US" sz="3600" dirty="0" err="1"/>
              <a:t>Buchter</a:t>
            </a:r>
            <a:endParaRPr lang="en-US" sz="3600" dirty="0"/>
          </a:p>
          <a:p>
            <a:r>
              <a:rPr lang="en-US" sz="3600" dirty="0">
                <a:hlinkClick r:id="rId4"/>
              </a:rPr>
              <a:t>jmbuchter@eiu.edu</a:t>
            </a:r>
            <a:endParaRPr lang="en-US" sz="36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3273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0CA4-71CD-4A61-91BB-4A5BEA1F8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Do You…. </a:t>
            </a:r>
          </a:p>
        </p:txBody>
      </p:sp>
      <p:pic>
        <p:nvPicPr>
          <p:cNvPr id="9" name="Picture 8" descr="A person and person walking with children&#10;&#10;Description automatically generated with low confidence">
            <a:extLst>
              <a:ext uri="{FF2B5EF4-FFF2-40B4-BE49-F238E27FC236}">
                <a16:creationId xmlns:a16="http://schemas.microsoft.com/office/drawing/2014/main" id="{303817A9-6A14-49CE-82BC-9EFAA5B13D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r="23035" b="-2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7" name="Picture 6" descr="A baby in a basket&#10;&#10;Description automatically generated with low confidence">
            <a:extLst>
              <a:ext uri="{FF2B5EF4-FFF2-40B4-BE49-F238E27FC236}">
                <a16:creationId xmlns:a16="http://schemas.microsoft.com/office/drawing/2014/main" id="{B8A0C443-A4E0-4B09-815F-32F2147135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4" r="18221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3637F64-3848-436B-A0B0-73ADB9159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86" b="1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241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F663C-E9A7-4D32-8B71-04C7F989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8308"/>
            <a:ext cx="7188989" cy="1021424"/>
          </a:xfrm>
        </p:spPr>
        <p:txBody>
          <a:bodyPr anchor="b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We Usually Get a Pay Off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440584"/>
            <a:ext cx="80271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C2F6CE-0CF2-4DDD-85F5-96799A328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164811" y="6267491"/>
            <a:ext cx="80271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7C1BD2-E631-415B-9DB4-969000381A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9551873"/>
              </p:ext>
            </p:extLst>
          </p:nvPr>
        </p:nvGraphicFramePr>
        <p:xfrm>
          <a:off x="1392238" y="1715407"/>
          <a:ext cx="9407525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9289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F663C-E9A7-4D32-8B71-04C7F989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8308"/>
            <a:ext cx="7188989" cy="1021424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Reinforcement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440584"/>
            <a:ext cx="80271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C2F6CE-0CF2-4DDD-85F5-96799A328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164811" y="6267491"/>
            <a:ext cx="80271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7C1BD2-E631-415B-9DB4-969000381A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062340"/>
              </p:ext>
            </p:extLst>
          </p:nvPr>
        </p:nvGraphicFramePr>
        <p:xfrm>
          <a:off x="1392238" y="1715407"/>
          <a:ext cx="9407525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283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A92A11-B63E-4E5D-B830-BC157F07D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308"/>
            <a:ext cx="5499970" cy="1021424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chemeClr val="bg1"/>
                </a:solidFill>
              </a:rPr>
              <a:t>Reinforcement	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1440584"/>
            <a:ext cx="62119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3C82D80-3242-4ADA-859C-7EC434BA41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3846377"/>
              </p:ext>
            </p:extLst>
          </p:nvPr>
        </p:nvGraphicFramePr>
        <p:xfrm>
          <a:off x="1392238" y="1682750"/>
          <a:ext cx="9407525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014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EF4CD-183E-40A6-8BF5-2C80D87FE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>
            <a:normAutofit/>
          </a:bodyPr>
          <a:lstStyle/>
          <a:p>
            <a:endParaRPr lang="en-US" sz="2800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BA31BF-9599-41F5-86A5-E395EB6E5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94"/>
          <a:stretch/>
        </p:blipFill>
        <p:spPr>
          <a:xfrm>
            <a:off x="730042" y="1239749"/>
            <a:ext cx="3716238" cy="4051011"/>
          </a:xfrm>
          <a:prstGeom prst="rect">
            <a:avLst/>
          </a:prstGeom>
        </p:spPr>
      </p:pic>
      <p:pic>
        <p:nvPicPr>
          <p:cNvPr id="7" name="Picture 6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769AC9E1-DB6A-4654-93C8-84AEC65E6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" b="-3"/>
          <a:stretch/>
        </p:blipFill>
        <p:spPr>
          <a:xfrm>
            <a:off x="4825006" y="1239749"/>
            <a:ext cx="6798905" cy="405101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BDBB06-E528-4FE2-A77D-B188B30C7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4610244"/>
            <a:ext cx="6725232" cy="1714500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910351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04FDE6AD-E599-422D-ADBB-8B7113C83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23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BA782-1AF5-4CF9-A00A-CA5296CD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sz="3700" dirty="0"/>
              <a:t>Where Does Reinforcement Fall Apart?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683E1-24ED-491F-AF86-865C44E3B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2400" dirty="0"/>
              <a:t>Preference Assessment</a:t>
            </a:r>
          </a:p>
          <a:p>
            <a:r>
              <a:rPr lang="en-US" sz="2400" dirty="0"/>
              <a:t>Powerful Reinforcers</a:t>
            </a:r>
          </a:p>
          <a:p>
            <a:r>
              <a:rPr lang="en-US" sz="2400" dirty="0"/>
              <a:t>Non-contingent Reinforcement</a:t>
            </a:r>
          </a:p>
          <a:p>
            <a:r>
              <a:rPr lang="en-US" sz="2400" dirty="0"/>
              <a:t>Schedule of Reinforcement</a:t>
            </a:r>
          </a:p>
          <a:p>
            <a:r>
              <a:rPr lang="en-US" sz="2400" dirty="0"/>
              <a:t>Data Collection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metalware, key&#10;&#10;Description automatically generated">
            <a:extLst>
              <a:ext uri="{FF2B5EF4-FFF2-40B4-BE49-F238E27FC236}">
                <a16:creationId xmlns:a16="http://schemas.microsoft.com/office/drawing/2014/main" id="{7FDDEA60-CE26-49D8-BC39-07ACD5F0A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r="8016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1529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3163</TotalTime>
  <Words>409</Words>
  <Application>Microsoft Office PowerPoint</Application>
  <PresentationFormat>Widescreen</PresentationFormat>
  <Paragraphs>135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Tw Cen MT</vt:lpstr>
      <vt:lpstr>Office Theme</vt:lpstr>
      <vt:lpstr>Troubleshooting Reinforcement</vt:lpstr>
      <vt:lpstr>Overview</vt:lpstr>
      <vt:lpstr>Why Do You…. </vt:lpstr>
      <vt:lpstr>We Usually Get a Pay Off </vt:lpstr>
      <vt:lpstr>Reinforcement</vt:lpstr>
      <vt:lpstr>Reinforcement </vt:lpstr>
      <vt:lpstr>PowerPoint Presentation</vt:lpstr>
      <vt:lpstr>PowerPoint Presentation</vt:lpstr>
      <vt:lpstr>Where Does Reinforcement Fall Apart?</vt:lpstr>
      <vt:lpstr>Preference Assessment</vt:lpstr>
      <vt:lpstr>Preference Assessment Research</vt:lpstr>
      <vt:lpstr>Powerful Reinforcers</vt:lpstr>
      <vt:lpstr>Powerful Reinforcers</vt:lpstr>
      <vt:lpstr>Non-Contingent Reinforcement</vt:lpstr>
      <vt:lpstr>Non-Contingent Reinforcement</vt:lpstr>
      <vt:lpstr>Discussion</vt:lpstr>
      <vt:lpstr>Schedules of Reinforcement</vt:lpstr>
      <vt:lpstr>Schedules of Reinforcement</vt:lpstr>
      <vt:lpstr>Schedules of Reinforcement</vt:lpstr>
      <vt:lpstr>Discussion</vt:lpstr>
      <vt:lpstr>Data Collection</vt:lpstr>
      <vt:lpstr>Data Collection</vt:lpstr>
      <vt:lpstr>What Do You See Happening in Your Experience?  </vt:lpstr>
      <vt:lpstr>PowerPoint Presentation</vt:lpstr>
      <vt:lpstr>PowerPoint Presentation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Troubleshooting Reinforcement</dc:title>
  <dc:creator>Cori M More</dc:creator>
  <cp:lastModifiedBy>Cori M More</cp:lastModifiedBy>
  <cp:revision>12</cp:revision>
  <dcterms:created xsi:type="dcterms:W3CDTF">2022-01-25T17:01:50Z</dcterms:created>
  <dcterms:modified xsi:type="dcterms:W3CDTF">2022-11-28T23:41:53Z</dcterms:modified>
</cp:coreProperties>
</file>