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8"/>
  </p:notes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CE1C59-4A6D-4792-BA7C-A02C7A78579F}" v="277" dt="2022-05-05T22:36:22.129"/>
    <p1510:client id="{FF698C51-BC0B-4BF1-BEC1-5B721A8387DE}" v="12" dt="2022-05-06T16:42:02.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1" autoAdjust="0"/>
    <p:restoredTop sz="94660"/>
  </p:normalViewPr>
  <p:slideViewPr>
    <p:cSldViewPr snapToGrid="0">
      <p:cViewPr varScale="1">
        <p:scale>
          <a:sx n="77" d="100"/>
          <a:sy n="77" d="100"/>
        </p:scale>
        <p:origin x="108"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91BC12-3163-4529-99C9-F8E5882707E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203F386-BA24-470A-A986-7C45DDB322C1}">
      <dgm:prSet/>
      <dgm:spPr/>
      <dgm:t>
        <a:bodyPr/>
        <a:lstStyle/>
        <a:p>
          <a:pPr>
            <a:lnSpc>
              <a:spcPct val="100000"/>
            </a:lnSpc>
          </a:pPr>
          <a:r>
            <a:rPr lang="en-US"/>
            <a:t>Andy Lamont, a Benton community member, started taking recycling from friends and family to Carbondale.</a:t>
          </a:r>
        </a:p>
      </dgm:t>
    </dgm:pt>
    <dgm:pt modelId="{003EF9DD-591B-4956-B057-8E97895E604E}" type="parTrans" cxnId="{F9EFD9FB-2246-483B-92AE-3E77CA98875E}">
      <dgm:prSet/>
      <dgm:spPr/>
      <dgm:t>
        <a:bodyPr/>
        <a:lstStyle/>
        <a:p>
          <a:endParaRPr lang="en-US"/>
        </a:p>
      </dgm:t>
    </dgm:pt>
    <dgm:pt modelId="{59485C7D-C3F7-4762-98BA-31D515977CA1}" type="sibTrans" cxnId="{F9EFD9FB-2246-483B-92AE-3E77CA98875E}">
      <dgm:prSet/>
      <dgm:spPr/>
      <dgm:t>
        <a:bodyPr/>
        <a:lstStyle/>
        <a:p>
          <a:endParaRPr lang="en-US"/>
        </a:p>
      </dgm:t>
    </dgm:pt>
    <dgm:pt modelId="{87142EA0-0E02-4784-A196-1DBC9A6B5435}">
      <dgm:prSet/>
      <dgm:spPr/>
      <dgm:t>
        <a:bodyPr/>
        <a:lstStyle/>
        <a:p>
          <a:pPr>
            <a:lnSpc>
              <a:spcPct val="100000"/>
            </a:lnSpc>
          </a:pPr>
          <a:r>
            <a:rPr lang="en-US"/>
            <a:t>More and more people wanted to recycle</a:t>
          </a:r>
        </a:p>
      </dgm:t>
    </dgm:pt>
    <dgm:pt modelId="{91B4BD91-7869-4659-992B-B387B5A97DEB}" type="parTrans" cxnId="{050230AB-12AB-4BE1-9E94-29BE6627C594}">
      <dgm:prSet/>
      <dgm:spPr/>
      <dgm:t>
        <a:bodyPr/>
        <a:lstStyle/>
        <a:p>
          <a:endParaRPr lang="en-US"/>
        </a:p>
      </dgm:t>
    </dgm:pt>
    <dgm:pt modelId="{605BD99C-0A71-4E84-A33C-A01B9646E115}" type="sibTrans" cxnId="{050230AB-12AB-4BE1-9E94-29BE6627C594}">
      <dgm:prSet/>
      <dgm:spPr/>
      <dgm:t>
        <a:bodyPr/>
        <a:lstStyle/>
        <a:p>
          <a:endParaRPr lang="en-US"/>
        </a:p>
      </dgm:t>
    </dgm:pt>
    <dgm:pt modelId="{2E506352-05DB-4B44-86B9-0308B202BF74}">
      <dgm:prSet/>
      <dgm:spPr/>
      <dgm:t>
        <a:bodyPr/>
        <a:lstStyle/>
        <a:p>
          <a:pPr>
            <a:lnSpc>
              <a:spcPct val="100000"/>
            </a:lnSpc>
          </a:pPr>
          <a:r>
            <a:rPr lang="en-US"/>
            <a:t>Using his family store's warehouse and cardboard bailer, he started recycling more and more.</a:t>
          </a:r>
        </a:p>
      </dgm:t>
    </dgm:pt>
    <dgm:pt modelId="{5B7A853E-20B4-467A-857C-AA2E9AA993EE}" type="parTrans" cxnId="{29F56E4E-B75B-430F-BCB9-B77A096AD67E}">
      <dgm:prSet/>
      <dgm:spPr/>
      <dgm:t>
        <a:bodyPr/>
        <a:lstStyle/>
        <a:p>
          <a:endParaRPr lang="en-US"/>
        </a:p>
      </dgm:t>
    </dgm:pt>
    <dgm:pt modelId="{7BDE76FA-A63D-4E31-9885-D7EF01DC048A}" type="sibTrans" cxnId="{29F56E4E-B75B-430F-BCB9-B77A096AD67E}">
      <dgm:prSet/>
      <dgm:spPr/>
      <dgm:t>
        <a:bodyPr/>
        <a:lstStyle/>
        <a:p>
          <a:endParaRPr lang="en-US"/>
        </a:p>
      </dgm:t>
    </dgm:pt>
    <dgm:pt modelId="{59F80A2B-4F7A-4941-A903-04CE897A474C}">
      <dgm:prSet/>
      <dgm:spPr/>
      <dgm:t>
        <a:bodyPr/>
        <a:lstStyle/>
        <a:p>
          <a:pPr>
            <a:lnSpc>
              <a:spcPct val="100000"/>
            </a:lnSpc>
          </a:pPr>
          <a:r>
            <a:rPr lang="en-US"/>
            <a:t>Now Do Your Part Recycling is responsible for 10% of all recycling Franklin County.</a:t>
          </a:r>
        </a:p>
      </dgm:t>
    </dgm:pt>
    <dgm:pt modelId="{DEF0312B-588F-4A48-9332-8A099B2DEB7F}" type="parTrans" cxnId="{6CA09B16-0CCA-4A67-A28B-A4990FE2FB61}">
      <dgm:prSet/>
      <dgm:spPr/>
      <dgm:t>
        <a:bodyPr/>
        <a:lstStyle/>
        <a:p>
          <a:endParaRPr lang="en-US"/>
        </a:p>
      </dgm:t>
    </dgm:pt>
    <dgm:pt modelId="{B4D26513-C8E5-4632-85F2-FC3CE22DD54C}" type="sibTrans" cxnId="{6CA09B16-0CCA-4A67-A28B-A4990FE2FB61}">
      <dgm:prSet/>
      <dgm:spPr/>
      <dgm:t>
        <a:bodyPr/>
        <a:lstStyle/>
        <a:p>
          <a:endParaRPr lang="en-US"/>
        </a:p>
      </dgm:t>
    </dgm:pt>
    <dgm:pt modelId="{22C38B0A-EB4C-4CDF-B606-0641FFF5FF17}" type="pres">
      <dgm:prSet presAssocID="{3B91BC12-3163-4529-99C9-F8E5882707EB}" presName="root" presStyleCnt="0">
        <dgm:presLayoutVars>
          <dgm:dir/>
          <dgm:resizeHandles val="exact"/>
        </dgm:presLayoutVars>
      </dgm:prSet>
      <dgm:spPr/>
    </dgm:pt>
    <dgm:pt modelId="{12A52E8D-5297-431E-90B3-F3626EB52CAF}" type="pres">
      <dgm:prSet presAssocID="{3203F386-BA24-470A-A986-7C45DDB322C1}" presName="compNode" presStyleCnt="0"/>
      <dgm:spPr/>
    </dgm:pt>
    <dgm:pt modelId="{5370409C-F6C5-4E9C-A650-7C6F81EFFCB5}" type="pres">
      <dgm:prSet presAssocID="{3203F386-BA24-470A-A986-7C45DDB322C1}" presName="bgRect" presStyleLbl="bgShp" presStyleIdx="0" presStyleCnt="4"/>
      <dgm:spPr/>
    </dgm:pt>
    <dgm:pt modelId="{1A313C61-0683-48AD-8307-99A46307D4DC}" type="pres">
      <dgm:prSet presAssocID="{3203F386-BA24-470A-A986-7C45DDB322C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stainability"/>
        </a:ext>
      </dgm:extLst>
    </dgm:pt>
    <dgm:pt modelId="{F23443C6-0002-4BC9-BDF1-4CE79C211906}" type="pres">
      <dgm:prSet presAssocID="{3203F386-BA24-470A-A986-7C45DDB322C1}" presName="spaceRect" presStyleCnt="0"/>
      <dgm:spPr/>
    </dgm:pt>
    <dgm:pt modelId="{954E4130-F774-420E-A39F-9ADCABE42426}" type="pres">
      <dgm:prSet presAssocID="{3203F386-BA24-470A-A986-7C45DDB322C1}" presName="parTx" presStyleLbl="revTx" presStyleIdx="0" presStyleCnt="4">
        <dgm:presLayoutVars>
          <dgm:chMax val="0"/>
          <dgm:chPref val="0"/>
        </dgm:presLayoutVars>
      </dgm:prSet>
      <dgm:spPr/>
    </dgm:pt>
    <dgm:pt modelId="{3AB6BC73-5390-4118-B31C-E031FEB66E93}" type="pres">
      <dgm:prSet presAssocID="{59485C7D-C3F7-4762-98BA-31D515977CA1}" presName="sibTrans" presStyleCnt="0"/>
      <dgm:spPr/>
    </dgm:pt>
    <dgm:pt modelId="{4B7A0DEB-555B-4D13-A62D-047F37E7F9EC}" type="pres">
      <dgm:prSet presAssocID="{87142EA0-0E02-4784-A196-1DBC9A6B5435}" presName="compNode" presStyleCnt="0"/>
      <dgm:spPr/>
    </dgm:pt>
    <dgm:pt modelId="{C6FC7ABC-8A66-4B08-BAA0-3F169DD1D821}" type="pres">
      <dgm:prSet presAssocID="{87142EA0-0E02-4784-A196-1DBC9A6B5435}" presName="bgRect" presStyleLbl="bgShp" presStyleIdx="1" presStyleCnt="4"/>
      <dgm:spPr/>
    </dgm:pt>
    <dgm:pt modelId="{72C5A2CA-FE1F-4F1D-9842-8956AC761474}" type="pres">
      <dgm:prSet presAssocID="{87142EA0-0E02-4784-A196-1DBC9A6B543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ecycle"/>
        </a:ext>
      </dgm:extLst>
    </dgm:pt>
    <dgm:pt modelId="{BC2FF058-9567-466A-9F5E-6C8B761AA90F}" type="pres">
      <dgm:prSet presAssocID="{87142EA0-0E02-4784-A196-1DBC9A6B5435}" presName="spaceRect" presStyleCnt="0"/>
      <dgm:spPr/>
    </dgm:pt>
    <dgm:pt modelId="{C0684E55-A70A-4591-8178-9E3FF3FB5EC9}" type="pres">
      <dgm:prSet presAssocID="{87142EA0-0E02-4784-A196-1DBC9A6B5435}" presName="parTx" presStyleLbl="revTx" presStyleIdx="1" presStyleCnt="4">
        <dgm:presLayoutVars>
          <dgm:chMax val="0"/>
          <dgm:chPref val="0"/>
        </dgm:presLayoutVars>
      </dgm:prSet>
      <dgm:spPr/>
    </dgm:pt>
    <dgm:pt modelId="{24B29F89-42F4-4C16-BBF0-782D7DFF006F}" type="pres">
      <dgm:prSet presAssocID="{605BD99C-0A71-4E84-A33C-A01B9646E115}" presName="sibTrans" presStyleCnt="0"/>
      <dgm:spPr/>
    </dgm:pt>
    <dgm:pt modelId="{6F12255F-F398-4FB2-992F-595F0A2CBF1C}" type="pres">
      <dgm:prSet presAssocID="{2E506352-05DB-4B44-86B9-0308B202BF74}" presName="compNode" presStyleCnt="0"/>
      <dgm:spPr/>
    </dgm:pt>
    <dgm:pt modelId="{BC32FD7C-B7D2-4D52-9849-05ABFE5950A8}" type="pres">
      <dgm:prSet presAssocID="{2E506352-05DB-4B44-86B9-0308B202BF74}" presName="bgRect" presStyleLbl="bgShp" presStyleIdx="2" presStyleCnt="4"/>
      <dgm:spPr/>
    </dgm:pt>
    <dgm:pt modelId="{77651A5F-C7C8-4C4C-94E8-7C6970E2EF5D}" type="pres">
      <dgm:prSet presAssocID="{2E506352-05DB-4B44-86B9-0308B202BF7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arbage"/>
        </a:ext>
      </dgm:extLst>
    </dgm:pt>
    <dgm:pt modelId="{FA363653-E0F4-4A70-BBDC-5B2187302316}" type="pres">
      <dgm:prSet presAssocID="{2E506352-05DB-4B44-86B9-0308B202BF74}" presName="spaceRect" presStyleCnt="0"/>
      <dgm:spPr/>
    </dgm:pt>
    <dgm:pt modelId="{66C9AB4F-5C87-479D-95A4-A838FC48DF6A}" type="pres">
      <dgm:prSet presAssocID="{2E506352-05DB-4B44-86B9-0308B202BF74}" presName="parTx" presStyleLbl="revTx" presStyleIdx="2" presStyleCnt="4">
        <dgm:presLayoutVars>
          <dgm:chMax val="0"/>
          <dgm:chPref val="0"/>
        </dgm:presLayoutVars>
      </dgm:prSet>
      <dgm:spPr/>
    </dgm:pt>
    <dgm:pt modelId="{51F84968-9162-4A1F-A951-800A3FA6EB41}" type="pres">
      <dgm:prSet presAssocID="{7BDE76FA-A63D-4E31-9885-D7EF01DC048A}" presName="sibTrans" presStyleCnt="0"/>
      <dgm:spPr/>
    </dgm:pt>
    <dgm:pt modelId="{5E9320D6-E95D-4E91-B475-CA5F26CA7221}" type="pres">
      <dgm:prSet presAssocID="{59F80A2B-4F7A-4941-A903-04CE897A474C}" presName="compNode" presStyleCnt="0"/>
      <dgm:spPr/>
    </dgm:pt>
    <dgm:pt modelId="{AB4C1E1C-1D04-4DB5-A3D2-EFF234E13E94}" type="pres">
      <dgm:prSet presAssocID="{59F80A2B-4F7A-4941-A903-04CE897A474C}" presName="bgRect" presStyleLbl="bgShp" presStyleIdx="3" presStyleCnt="4"/>
      <dgm:spPr/>
    </dgm:pt>
    <dgm:pt modelId="{7A403A32-3BDD-4A99-944F-FEC54D272272}" type="pres">
      <dgm:prSet presAssocID="{59F80A2B-4F7A-4941-A903-04CE897A474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ecycle Sign"/>
        </a:ext>
      </dgm:extLst>
    </dgm:pt>
    <dgm:pt modelId="{076E76DE-E4E9-43F1-99C2-7D561FA914C5}" type="pres">
      <dgm:prSet presAssocID="{59F80A2B-4F7A-4941-A903-04CE897A474C}" presName="spaceRect" presStyleCnt="0"/>
      <dgm:spPr/>
    </dgm:pt>
    <dgm:pt modelId="{48DAF096-F907-4211-8654-92225B260DCC}" type="pres">
      <dgm:prSet presAssocID="{59F80A2B-4F7A-4941-A903-04CE897A474C}" presName="parTx" presStyleLbl="revTx" presStyleIdx="3" presStyleCnt="4">
        <dgm:presLayoutVars>
          <dgm:chMax val="0"/>
          <dgm:chPref val="0"/>
        </dgm:presLayoutVars>
      </dgm:prSet>
      <dgm:spPr/>
    </dgm:pt>
  </dgm:ptLst>
  <dgm:cxnLst>
    <dgm:cxn modelId="{5030A10D-A199-4E5F-A3DC-801B27A197E8}" type="presOf" srcId="{3203F386-BA24-470A-A986-7C45DDB322C1}" destId="{954E4130-F774-420E-A39F-9ADCABE42426}" srcOrd="0" destOrd="0" presId="urn:microsoft.com/office/officeart/2018/2/layout/IconVerticalSolidList"/>
    <dgm:cxn modelId="{6CA09B16-0CCA-4A67-A28B-A4990FE2FB61}" srcId="{3B91BC12-3163-4529-99C9-F8E5882707EB}" destId="{59F80A2B-4F7A-4941-A903-04CE897A474C}" srcOrd="3" destOrd="0" parTransId="{DEF0312B-588F-4A48-9332-8A099B2DEB7F}" sibTransId="{B4D26513-C8E5-4632-85F2-FC3CE22DD54C}"/>
    <dgm:cxn modelId="{4B1F364B-66FC-43FC-9038-46AF0901CB8E}" type="presOf" srcId="{3B91BC12-3163-4529-99C9-F8E5882707EB}" destId="{22C38B0A-EB4C-4CDF-B606-0641FFF5FF17}" srcOrd="0" destOrd="0" presId="urn:microsoft.com/office/officeart/2018/2/layout/IconVerticalSolidList"/>
    <dgm:cxn modelId="{29F56E4E-B75B-430F-BCB9-B77A096AD67E}" srcId="{3B91BC12-3163-4529-99C9-F8E5882707EB}" destId="{2E506352-05DB-4B44-86B9-0308B202BF74}" srcOrd="2" destOrd="0" parTransId="{5B7A853E-20B4-467A-857C-AA2E9AA993EE}" sibTransId="{7BDE76FA-A63D-4E31-9885-D7EF01DC048A}"/>
    <dgm:cxn modelId="{5D712A74-59DD-4E01-B421-2DEF40F93DE7}" type="presOf" srcId="{87142EA0-0E02-4784-A196-1DBC9A6B5435}" destId="{C0684E55-A70A-4591-8178-9E3FF3FB5EC9}" srcOrd="0" destOrd="0" presId="urn:microsoft.com/office/officeart/2018/2/layout/IconVerticalSolidList"/>
    <dgm:cxn modelId="{050230AB-12AB-4BE1-9E94-29BE6627C594}" srcId="{3B91BC12-3163-4529-99C9-F8E5882707EB}" destId="{87142EA0-0E02-4784-A196-1DBC9A6B5435}" srcOrd="1" destOrd="0" parTransId="{91B4BD91-7869-4659-992B-B387B5A97DEB}" sibTransId="{605BD99C-0A71-4E84-A33C-A01B9646E115}"/>
    <dgm:cxn modelId="{D40AF9C2-BB39-4CA5-824F-1F072F9D6BE3}" type="presOf" srcId="{59F80A2B-4F7A-4941-A903-04CE897A474C}" destId="{48DAF096-F907-4211-8654-92225B260DCC}" srcOrd="0" destOrd="0" presId="urn:microsoft.com/office/officeart/2018/2/layout/IconVerticalSolidList"/>
    <dgm:cxn modelId="{4FC854ED-D8D4-4705-BB91-761DA557B4D7}" type="presOf" srcId="{2E506352-05DB-4B44-86B9-0308B202BF74}" destId="{66C9AB4F-5C87-479D-95A4-A838FC48DF6A}" srcOrd="0" destOrd="0" presId="urn:microsoft.com/office/officeart/2018/2/layout/IconVerticalSolidList"/>
    <dgm:cxn modelId="{F9EFD9FB-2246-483B-92AE-3E77CA98875E}" srcId="{3B91BC12-3163-4529-99C9-F8E5882707EB}" destId="{3203F386-BA24-470A-A986-7C45DDB322C1}" srcOrd="0" destOrd="0" parTransId="{003EF9DD-591B-4956-B057-8E97895E604E}" sibTransId="{59485C7D-C3F7-4762-98BA-31D515977CA1}"/>
    <dgm:cxn modelId="{342CA6A0-C348-4915-A335-A2D27D954311}" type="presParOf" srcId="{22C38B0A-EB4C-4CDF-B606-0641FFF5FF17}" destId="{12A52E8D-5297-431E-90B3-F3626EB52CAF}" srcOrd="0" destOrd="0" presId="urn:microsoft.com/office/officeart/2018/2/layout/IconVerticalSolidList"/>
    <dgm:cxn modelId="{E2A9021C-4840-4707-BE95-33E721CC72C5}" type="presParOf" srcId="{12A52E8D-5297-431E-90B3-F3626EB52CAF}" destId="{5370409C-F6C5-4E9C-A650-7C6F81EFFCB5}" srcOrd="0" destOrd="0" presId="urn:microsoft.com/office/officeart/2018/2/layout/IconVerticalSolidList"/>
    <dgm:cxn modelId="{D95C2E14-9684-47CA-BE42-8437755D714D}" type="presParOf" srcId="{12A52E8D-5297-431E-90B3-F3626EB52CAF}" destId="{1A313C61-0683-48AD-8307-99A46307D4DC}" srcOrd="1" destOrd="0" presId="urn:microsoft.com/office/officeart/2018/2/layout/IconVerticalSolidList"/>
    <dgm:cxn modelId="{03EC8BA9-D09D-4F84-9F33-9EEB7519B723}" type="presParOf" srcId="{12A52E8D-5297-431E-90B3-F3626EB52CAF}" destId="{F23443C6-0002-4BC9-BDF1-4CE79C211906}" srcOrd="2" destOrd="0" presId="urn:microsoft.com/office/officeart/2018/2/layout/IconVerticalSolidList"/>
    <dgm:cxn modelId="{5D83257D-629C-4D7E-840C-A340932ECB02}" type="presParOf" srcId="{12A52E8D-5297-431E-90B3-F3626EB52CAF}" destId="{954E4130-F774-420E-A39F-9ADCABE42426}" srcOrd="3" destOrd="0" presId="urn:microsoft.com/office/officeart/2018/2/layout/IconVerticalSolidList"/>
    <dgm:cxn modelId="{48CB4D4A-D1DA-4686-884D-E0081CE2BB7B}" type="presParOf" srcId="{22C38B0A-EB4C-4CDF-B606-0641FFF5FF17}" destId="{3AB6BC73-5390-4118-B31C-E031FEB66E93}" srcOrd="1" destOrd="0" presId="urn:microsoft.com/office/officeart/2018/2/layout/IconVerticalSolidList"/>
    <dgm:cxn modelId="{B455F0F1-FC6A-4007-BAAD-7A2C52FB48C6}" type="presParOf" srcId="{22C38B0A-EB4C-4CDF-B606-0641FFF5FF17}" destId="{4B7A0DEB-555B-4D13-A62D-047F37E7F9EC}" srcOrd="2" destOrd="0" presId="urn:microsoft.com/office/officeart/2018/2/layout/IconVerticalSolidList"/>
    <dgm:cxn modelId="{EB12A6F0-DAA7-4BC2-A909-C9BE634776F7}" type="presParOf" srcId="{4B7A0DEB-555B-4D13-A62D-047F37E7F9EC}" destId="{C6FC7ABC-8A66-4B08-BAA0-3F169DD1D821}" srcOrd="0" destOrd="0" presId="urn:microsoft.com/office/officeart/2018/2/layout/IconVerticalSolidList"/>
    <dgm:cxn modelId="{E3C95058-5FB8-4C8A-B2DD-A57673675E52}" type="presParOf" srcId="{4B7A0DEB-555B-4D13-A62D-047F37E7F9EC}" destId="{72C5A2CA-FE1F-4F1D-9842-8956AC761474}" srcOrd="1" destOrd="0" presId="urn:microsoft.com/office/officeart/2018/2/layout/IconVerticalSolidList"/>
    <dgm:cxn modelId="{0C0EBAF1-93EC-4082-85DD-A54810B8C825}" type="presParOf" srcId="{4B7A0DEB-555B-4D13-A62D-047F37E7F9EC}" destId="{BC2FF058-9567-466A-9F5E-6C8B761AA90F}" srcOrd="2" destOrd="0" presId="urn:microsoft.com/office/officeart/2018/2/layout/IconVerticalSolidList"/>
    <dgm:cxn modelId="{2C8CBD04-C376-4F8C-8B52-43CE29C57999}" type="presParOf" srcId="{4B7A0DEB-555B-4D13-A62D-047F37E7F9EC}" destId="{C0684E55-A70A-4591-8178-9E3FF3FB5EC9}" srcOrd="3" destOrd="0" presId="urn:microsoft.com/office/officeart/2018/2/layout/IconVerticalSolidList"/>
    <dgm:cxn modelId="{54F20F44-9C57-4540-9E95-5D56DFEC7BD6}" type="presParOf" srcId="{22C38B0A-EB4C-4CDF-B606-0641FFF5FF17}" destId="{24B29F89-42F4-4C16-BBF0-782D7DFF006F}" srcOrd="3" destOrd="0" presId="urn:microsoft.com/office/officeart/2018/2/layout/IconVerticalSolidList"/>
    <dgm:cxn modelId="{CF72DE88-9054-4BB9-8097-06B9387978E2}" type="presParOf" srcId="{22C38B0A-EB4C-4CDF-B606-0641FFF5FF17}" destId="{6F12255F-F398-4FB2-992F-595F0A2CBF1C}" srcOrd="4" destOrd="0" presId="urn:microsoft.com/office/officeart/2018/2/layout/IconVerticalSolidList"/>
    <dgm:cxn modelId="{80A40DC1-6470-4B34-8A56-04BEAC1556F5}" type="presParOf" srcId="{6F12255F-F398-4FB2-992F-595F0A2CBF1C}" destId="{BC32FD7C-B7D2-4D52-9849-05ABFE5950A8}" srcOrd="0" destOrd="0" presId="urn:microsoft.com/office/officeart/2018/2/layout/IconVerticalSolidList"/>
    <dgm:cxn modelId="{555079F6-2B1D-46AA-AEED-25C8AC37012E}" type="presParOf" srcId="{6F12255F-F398-4FB2-992F-595F0A2CBF1C}" destId="{77651A5F-C7C8-4C4C-94E8-7C6970E2EF5D}" srcOrd="1" destOrd="0" presId="urn:microsoft.com/office/officeart/2018/2/layout/IconVerticalSolidList"/>
    <dgm:cxn modelId="{2AED14CE-04F4-428F-9B9B-84E55BE1C476}" type="presParOf" srcId="{6F12255F-F398-4FB2-992F-595F0A2CBF1C}" destId="{FA363653-E0F4-4A70-BBDC-5B2187302316}" srcOrd="2" destOrd="0" presId="urn:microsoft.com/office/officeart/2018/2/layout/IconVerticalSolidList"/>
    <dgm:cxn modelId="{E0D54C0E-298D-4458-9666-D45CF2E2A669}" type="presParOf" srcId="{6F12255F-F398-4FB2-992F-595F0A2CBF1C}" destId="{66C9AB4F-5C87-479D-95A4-A838FC48DF6A}" srcOrd="3" destOrd="0" presId="urn:microsoft.com/office/officeart/2018/2/layout/IconVerticalSolidList"/>
    <dgm:cxn modelId="{FC788A17-F56D-411B-8383-30581062CA94}" type="presParOf" srcId="{22C38B0A-EB4C-4CDF-B606-0641FFF5FF17}" destId="{51F84968-9162-4A1F-A951-800A3FA6EB41}" srcOrd="5" destOrd="0" presId="urn:microsoft.com/office/officeart/2018/2/layout/IconVerticalSolidList"/>
    <dgm:cxn modelId="{CF6293E3-D10C-4656-BFE7-C952EC17B8BD}" type="presParOf" srcId="{22C38B0A-EB4C-4CDF-B606-0641FFF5FF17}" destId="{5E9320D6-E95D-4E91-B475-CA5F26CA7221}" srcOrd="6" destOrd="0" presId="urn:microsoft.com/office/officeart/2018/2/layout/IconVerticalSolidList"/>
    <dgm:cxn modelId="{606BCEA3-DA46-4CBF-ABA1-93A358056178}" type="presParOf" srcId="{5E9320D6-E95D-4E91-B475-CA5F26CA7221}" destId="{AB4C1E1C-1D04-4DB5-A3D2-EFF234E13E94}" srcOrd="0" destOrd="0" presId="urn:microsoft.com/office/officeart/2018/2/layout/IconVerticalSolidList"/>
    <dgm:cxn modelId="{974C5F65-32B1-4216-BF15-F8D0C55215DD}" type="presParOf" srcId="{5E9320D6-E95D-4E91-B475-CA5F26CA7221}" destId="{7A403A32-3BDD-4A99-944F-FEC54D272272}" srcOrd="1" destOrd="0" presId="urn:microsoft.com/office/officeart/2018/2/layout/IconVerticalSolidList"/>
    <dgm:cxn modelId="{AE476E4E-3FB0-4798-A9B1-8BE5FB691436}" type="presParOf" srcId="{5E9320D6-E95D-4E91-B475-CA5F26CA7221}" destId="{076E76DE-E4E9-43F1-99C2-7D561FA914C5}" srcOrd="2" destOrd="0" presId="urn:microsoft.com/office/officeart/2018/2/layout/IconVerticalSolidList"/>
    <dgm:cxn modelId="{29513E5E-EF12-4E00-B6B9-BD66E5F35652}" type="presParOf" srcId="{5E9320D6-E95D-4E91-B475-CA5F26CA7221}" destId="{48DAF096-F907-4211-8654-92225B260DC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0409C-F6C5-4E9C-A650-7C6F81EFFCB5}">
      <dsp:nvSpPr>
        <dsp:cNvPr id="0" name=""/>
        <dsp:cNvSpPr/>
      </dsp:nvSpPr>
      <dsp:spPr>
        <a:xfrm>
          <a:off x="0" y="2125"/>
          <a:ext cx="7315200" cy="10771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313C61-0683-48AD-8307-99A46307D4DC}">
      <dsp:nvSpPr>
        <dsp:cNvPr id="0" name=""/>
        <dsp:cNvSpPr/>
      </dsp:nvSpPr>
      <dsp:spPr>
        <a:xfrm>
          <a:off x="325833" y="244480"/>
          <a:ext cx="592424" cy="5924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4E4130-F774-420E-A39F-9ADCABE42426}">
      <dsp:nvSpPr>
        <dsp:cNvPr id="0" name=""/>
        <dsp:cNvSpPr/>
      </dsp:nvSpPr>
      <dsp:spPr>
        <a:xfrm>
          <a:off x="1244090" y="2125"/>
          <a:ext cx="6071109" cy="107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97" tIns="113997" rIns="113997" bIns="113997" numCol="1" spcCol="1270" anchor="ctr" anchorCtr="0">
          <a:noAutofit/>
        </a:bodyPr>
        <a:lstStyle/>
        <a:p>
          <a:pPr marL="0" lvl="0" indent="0" algn="l" defTabSz="889000">
            <a:lnSpc>
              <a:spcPct val="100000"/>
            </a:lnSpc>
            <a:spcBef>
              <a:spcPct val="0"/>
            </a:spcBef>
            <a:spcAft>
              <a:spcPct val="35000"/>
            </a:spcAft>
            <a:buNone/>
          </a:pPr>
          <a:r>
            <a:rPr lang="en-US" sz="2000" kern="1200"/>
            <a:t>Andy Lamont, a Benton community member, started taking recycling from friends and family to Carbondale.</a:t>
          </a:r>
        </a:p>
      </dsp:txBody>
      <dsp:txXfrm>
        <a:off x="1244090" y="2125"/>
        <a:ext cx="6071109" cy="1077134"/>
      </dsp:txXfrm>
    </dsp:sp>
    <dsp:sp modelId="{C6FC7ABC-8A66-4B08-BAA0-3F169DD1D821}">
      <dsp:nvSpPr>
        <dsp:cNvPr id="0" name=""/>
        <dsp:cNvSpPr/>
      </dsp:nvSpPr>
      <dsp:spPr>
        <a:xfrm>
          <a:off x="0" y="1348543"/>
          <a:ext cx="7315200" cy="10771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C5A2CA-FE1F-4F1D-9842-8956AC761474}">
      <dsp:nvSpPr>
        <dsp:cNvPr id="0" name=""/>
        <dsp:cNvSpPr/>
      </dsp:nvSpPr>
      <dsp:spPr>
        <a:xfrm>
          <a:off x="325833" y="1590898"/>
          <a:ext cx="592424" cy="5924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684E55-A70A-4591-8178-9E3FF3FB5EC9}">
      <dsp:nvSpPr>
        <dsp:cNvPr id="0" name=""/>
        <dsp:cNvSpPr/>
      </dsp:nvSpPr>
      <dsp:spPr>
        <a:xfrm>
          <a:off x="1244090" y="1348543"/>
          <a:ext cx="6071109" cy="107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97" tIns="113997" rIns="113997" bIns="113997" numCol="1" spcCol="1270" anchor="ctr" anchorCtr="0">
          <a:noAutofit/>
        </a:bodyPr>
        <a:lstStyle/>
        <a:p>
          <a:pPr marL="0" lvl="0" indent="0" algn="l" defTabSz="889000">
            <a:lnSpc>
              <a:spcPct val="100000"/>
            </a:lnSpc>
            <a:spcBef>
              <a:spcPct val="0"/>
            </a:spcBef>
            <a:spcAft>
              <a:spcPct val="35000"/>
            </a:spcAft>
            <a:buNone/>
          </a:pPr>
          <a:r>
            <a:rPr lang="en-US" sz="2000" kern="1200"/>
            <a:t>More and more people wanted to recycle</a:t>
          </a:r>
        </a:p>
      </dsp:txBody>
      <dsp:txXfrm>
        <a:off x="1244090" y="1348543"/>
        <a:ext cx="6071109" cy="1077134"/>
      </dsp:txXfrm>
    </dsp:sp>
    <dsp:sp modelId="{BC32FD7C-B7D2-4D52-9849-05ABFE5950A8}">
      <dsp:nvSpPr>
        <dsp:cNvPr id="0" name=""/>
        <dsp:cNvSpPr/>
      </dsp:nvSpPr>
      <dsp:spPr>
        <a:xfrm>
          <a:off x="0" y="2694961"/>
          <a:ext cx="7315200" cy="10771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651A5F-C7C8-4C4C-94E8-7C6970E2EF5D}">
      <dsp:nvSpPr>
        <dsp:cNvPr id="0" name=""/>
        <dsp:cNvSpPr/>
      </dsp:nvSpPr>
      <dsp:spPr>
        <a:xfrm>
          <a:off x="325833" y="2937317"/>
          <a:ext cx="592424" cy="5924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C9AB4F-5C87-479D-95A4-A838FC48DF6A}">
      <dsp:nvSpPr>
        <dsp:cNvPr id="0" name=""/>
        <dsp:cNvSpPr/>
      </dsp:nvSpPr>
      <dsp:spPr>
        <a:xfrm>
          <a:off x="1244090" y="2694961"/>
          <a:ext cx="6071109" cy="107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97" tIns="113997" rIns="113997" bIns="113997" numCol="1" spcCol="1270" anchor="ctr" anchorCtr="0">
          <a:noAutofit/>
        </a:bodyPr>
        <a:lstStyle/>
        <a:p>
          <a:pPr marL="0" lvl="0" indent="0" algn="l" defTabSz="889000">
            <a:lnSpc>
              <a:spcPct val="100000"/>
            </a:lnSpc>
            <a:spcBef>
              <a:spcPct val="0"/>
            </a:spcBef>
            <a:spcAft>
              <a:spcPct val="35000"/>
            </a:spcAft>
            <a:buNone/>
          </a:pPr>
          <a:r>
            <a:rPr lang="en-US" sz="2000" kern="1200"/>
            <a:t>Using his family store's warehouse and cardboard bailer, he started recycling more and more.</a:t>
          </a:r>
        </a:p>
      </dsp:txBody>
      <dsp:txXfrm>
        <a:off x="1244090" y="2694961"/>
        <a:ext cx="6071109" cy="1077134"/>
      </dsp:txXfrm>
    </dsp:sp>
    <dsp:sp modelId="{AB4C1E1C-1D04-4DB5-A3D2-EFF234E13E94}">
      <dsp:nvSpPr>
        <dsp:cNvPr id="0" name=""/>
        <dsp:cNvSpPr/>
      </dsp:nvSpPr>
      <dsp:spPr>
        <a:xfrm>
          <a:off x="0" y="4041380"/>
          <a:ext cx="7315200" cy="10771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403A32-3BDD-4A99-944F-FEC54D272272}">
      <dsp:nvSpPr>
        <dsp:cNvPr id="0" name=""/>
        <dsp:cNvSpPr/>
      </dsp:nvSpPr>
      <dsp:spPr>
        <a:xfrm>
          <a:off x="325833" y="4283735"/>
          <a:ext cx="592424" cy="5924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DAF096-F907-4211-8654-92225B260DCC}">
      <dsp:nvSpPr>
        <dsp:cNvPr id="0" name=""/>
        <dsp:cNvSpPr/>
      </dsp:nvSpPr>
      <dsp:spPr>
        <a:xfrm>
          <a:off x="1244090" y="4041380"/>
          <a:ext cx="6071109" cy="107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97" tIns="113997" rIns="113997" bIns="113997" numCol="1" spcCol="1270" anchor="ctr" anchorCtr="0">
          <a:noAutofit/>
        </a:bodyPr>
        <a:lstStyle/>
        <a:p>
          <a:pPr marL="0" lvl="0" indent="0" algn="l" defTabSz="889000">
            <a:lnSpc>
              <a:spcPct val="100000"/>
            </a:lnSpc>
            <a:spcBef>
              <a:spcPct val="0"/>
            </a:spcBef>
            <a:spcAft>
              <a:spcPct val="35000"/>
            </a:spcAft>
            <a:buNone/>
          </a:pPr>
          <a:r>
            <a:rPr lang="en-US" sz="2000" kern="1200"/>
            <a:t>Now Do Your Part Recycling is responsible for 10% of all recycling Franklin County.</a:t>
          </a:r>
        </a:p>
      </dsp:txBody>
      <dsp:txXfrm>
        <a:off x="1244090" y="4041380"/>
        <a:ext cx="6071109" cy="107713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3F5A8C-CAA8-4D62-BAD1-B13F78E81B93}" type="datetimeFigureOut">
              <a:t>5/6/2022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BE4974-6B24-400F-8526-B2E1C61B5875}" type="slidenum">
              <a:t>‹#›</a:t>
            </a:fld>
            <a:endParaRPr lang="en-US"/>
          </a:p>
        </p:txBody>
      </p:sp>
    </p:spTree>
    <p:extLst>
      <p:ext uri="{BB962C8B-B14F-4D97-AF65-F5344CB8AC3E}">
        <p14:creationId xmlns:p14="http://schemas.microsoft.com/office/powerpoint/2010/main" val="597789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city of Benton used to have a recycling program. However, in 2018, the program was cancelled because it was too expensive for the city to maintain. </a:t>
            </a:r>
          </a:p>
        </p:txBody>
      </p:sp>
      <p:sp>
        <p:nvSpPr>
          <p:cNvPr id="4" name="Slide Number Placeholder 3"/>
          <p:cNvSpPr>
            <a:spLocks noGrp="1"/>
          </p:cNvSpPr>
          <p:nvPr>
            <p:ph type="sldNum" sz="quarter" idx="5"/>
          </p:nvPr>
        </p:nvSpPr>
        <p:spPr/>
        <p:txBody>
          <a:bodyPr/>
          <a:lstStyle/>
          <a:p>
            <a:fld id="{5ABE4974-6B24-400F-8526-B2E1C61B5875}" type="slidenum">
              <a:t>3</a:t>
            </a:fld>
            <a:endParaRPr lang="en-US"/>
          </a:p>
        </p:txBody>
      </p:sp>
    </p:spTree>
    <p:extLst>
      <p:ext uri="{BB962C8B-B14F-4D97-AF65-F5344CB8AC3E}">
        <p14:creationId xmlns:p14="http://schemas.microsoft.com/office/powerpoint/2010/main" val="3492723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concerned citizen, Andy Lamont, was really concerned that the closest recycling services were located in Carbondale. That's about a 45 minute drive. </a:t>
            </a:r>
          </a:p>
        </p:txBody>
      </p:sp>
      <p:sp>
        <p:nvSpPr>
          <p:cNvPr id="4" name="Slide Number Placeholder 3"/>
          <p:cNvSpPr>
            <a:spLocks noGrp="1"/>
          </p:cNvSpPr>
          <p:nvPr>
            <p:ph type="sldNum" sz="quarter" idx="5"/>
          </p:nvPr>
        </p:nvSpPr>
        <p:spPr/>
        <p:txBody>
          <a:bodyPr/>
          <a:lstStyle/>
          <a:p>
            <a:fld id="{5ABE4974-6B24-400F-8526-B2E1C61B5875}" type="slidenum">
              <a:t>4</a:t>
            </a:fld>
            <a:endParaRPr lang="en-US"/>
          </a:p>
        </p:txBody>
      </p:sp>
    </p:spTree>
    <p:extLst>
      <p:ext uri="{BB962C8B-B14F-4D97-AF65-F5344CB8AC3E}">
        <p14:creationId xmlns:p14="http://schemas.microsoft.com/office/powerpoint/2010/main" val="3894816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you can see Andy's set-up. The top photo on the left is before loading the recycling in a semi-truck. The bottom photo on the left is a after photo with only a few bails remaining. Andy stands in front of the loaded semi-truck on the right. </a:t>
            </a:r>
          </a:p>
          <a:p>
            <a:endParaRPr lang="en-US" dirty="0">
              <a:cs typeface="Calibri"/>
            </a:endParaRPr>
          </a:p>
          <a:p>
            <a:r>
              <a:rPr lang="en-US">
                <a:cs typeface="Calibri"/>
              </a:rPr>
              <a:t>Challenges that Andy have faced include the fact that it is that the cost of running this business is high. He is currently looking for grant funding to further support his program. Andy also states that if it weren't for his family's grocery store business, he would not be able to run this program. It is only because he access to a bailer and the warehouse that he has been able to sustain this program. </a:t>
            </a:r>
            <a:endParaRPr lang="en-US" dirty="0">
              <a:cs typeface="Calibri"/>
            </a:endParaRPr>
          </a:p>
        </p:txBody>
      </p:sp>
      <p:sp>
        <p:nvSpPr>
          <p:cNvPr id="4" name="Slide Number Placeholder 3"/>
          <p:cNvSpPr>
            <a:spLocks noGrp="1"/>
          </p:cNvSpPr>
          <p:nvPr>
            <p:ph type="sldNum" sz="quarter" idx="5"/>
          </p:nvPr>
        </p:nvSpPr>
        <p:spPr/>
        <p:txBody>
          <a:bodyPr/>
          <a:lstStyle/>
          <a:p>
            <a:fld id="{5ABE4974-6B24-400F-8526-B2E1C61B5875}" type="slidenum">
              <a:t>6</a:t>
            </a:fld>
            <a:endParaRPr lang="en-US"/>
          </a:p>
        </p:txBody>
      </p:sp>
    </p:spTree>
    <p:extLst>
      <p:ext uri="{BB962C8B-B14F-4D97-AF65-F5344CB8AC3E}">
        <p14:creationId xmlns:p14="http://schemas.microsoft.com/office/powerpoint/2010/main" val="3713774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5/6/2022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5/6/2022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5/6/2022</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5/6/2022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5/6/2022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5/6/2022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5/6/2022</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5/6/2022</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7CBBDD0-4420-4A50-96AB-392F9B97C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65BA403-54B9-4A0B-BC79-028C495C0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7"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054082" y="1298448"/>
            <a:ext cx="6068070" cy="3255264"/>
          </a:xfrm>
        </p:spPr>
        <p:txBody>
          <a:bodyPr>
            <a:normAutofit/>
          </a:bodyPr>
          <a:lstStyle/>
          <a:p>
            <a:r>
              <a:rPr lang="en-US" dirty="0"/>
              <a:t>Stop the Drop</a:t>
            </a:r>
          </a:p>
        </p:txBody>
      </p:sp>
      <p:sp>
        <p:nvSpPr>
          <p:cNvPr id="13" name="Rectangle 12">
            <a:extLst>
              <a:ext uri="{FF2B5EF4-FFF2-40B4-BE49-F238E27FC236}">
                <a16:creationId xmlns:a16="http://schemas.microsoft.com/office/drawing/2014/main" id="{DC8C6883-513A-4FE8-8B55-7AA2A13A9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4">
            <a:extLst>
              <a:ext uri="{FF2B5EF4-FFF2-40B4-BE49-F238E27FC236}">
                <a16:creationId xmlns:a16="http://schemas.microsoft.com/office/drawing/2014/main" id="{22412C43-4CEF-4779-3D69-C5F21EFAF333}"/>
              </a:ext>
            </a:extLst>
          </p:cNvPr>
          <p:cNvPicPr>
            <a:picLocks noChangeAspect="1"/>
          </p:cNvPicPr>
          <p:nvPr/>
        </p:nvPicPr>
        <p:blipFill>
          <a:blip r:embed="rId2"/>
          <a:stretch>
            <a:fillRect/>
          </a:stretch>
        </p:blipFill>
        <p:spPr>
          <a:xfrm>
            <a:off x="696177" y="3022902"/>
            <a:ext cx="3458249" cy="804044"/>
          </a:xfrm>
          <a:prstGeom prst="rect">
            <a:avLst/>
          </a:prstGeom>
        </p:spPr>
      </p:pic>
    </p:spTree>
    <p:extLst>
      <p:ext uri="{BB962C8B-B14F-4D97-AF65-F5344CB8AC3E}">
        <p14:creationId xmlns:p14="http://schemas.microsoft.com/office/powerpoint/2010/main" val="3059316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B086509-1281-468A-AAAC-1BBEDAE75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EA73850-2107-4E65-85FE-EDD3F45FC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00"/>
            <a:ext cx="4053525"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B27626F-F3FF-3B6E-586D-5E2BF891F039}"/>
              </a:ext>
            </a:extLst>
          </p:cNvPr>
          <p:cNvSpPr>
            <a:spLocks noGrp="1"/>
          </p:cNvSpPr>
          <p:nvPr>
            <p:ph type="title"/>
          </p:nvPr>
        </p:nvSpPr>
        <p:spPr>
          <a:xfrm>
            <a:off x="252919" y="1123837"/>
            <a:ext cx="3616348" cy="1322637"/>
          </a:xfrm>
        </p:spPr>
        <p:txBody>
          <a:bodyPr>
            <a:normAutofit/>
          </a:bodyPr>
          <a:lstStyle/>
          <a:p>
            <a:r>
              <a:rPr lang="en-US" dirty="0"/>
              <a:t>Who recycles?</a:t>
            </a:r>
          </a:p>
        </p:txBody>
      </p:sp>
      <p:sp>
        <p:nvSpPr>
          <p:cNvPr id="11" name="Content Placeholder 10">
            <a:extLst>
              <a:ext uri="{FF2B5EF4-FFF2-40B4-BE49-F238E27FC236}">
                <a16:creationId xmlns:a16="http://schemas.microsoft.com/office/drawing/2014/main" id="{53CDE9F7-4380-7A4A-70F6-AD697B4910A6}"/>
              </a:ext>
            </a:extLst>
          </p:cNvPr>
          <p:cNvSpPr>
            <a:spLocks noGrp="1"/>
          </p:cNvSpPr>
          <p:nvPr>
            <p:ph idx="1"/>
          </p:nvPr>
        </p:nvSpPr>
        <p:spPr>
          <a:xfrm>
            <a:off x="252920" y="2597864"/>
            <a:ext cx="3616348" cy="3386883"/>
          </a:xfrm>
        </p:spPr>
        <p:txBody>
          <a:bodyPr anchor="t">
            <a:normAutofit/>
          </a:bodyPr>
          <a:lstStyle/>
          <a:p>
            <a:r>
              <a:rPr lang="en-US" dirty="0">
                <a:solidFill>
                  <a:srgbClr val="FFFFFF"/>
                </a:solidFill>
              </a:rPr>
              <a:t>Where do you take your recycling?</a:t>
            </a:r>
          </a:p>
        </p:txBody>
      </p:sp>
      <p:pic>
        <p:nvPicPr>
          <p:cNvPr id="4" name="Graphic 4" descr="Recycle with solid fill">
            <a:extLst>
              <a:ext uri="{FF2B5EF4-FFF2-40B4-BE49-F238E27FC236}">
                <a16:creationId xmlns:a16="http://schemas.microsoft.com/office/drawing/2014/main" id="{645FAECC-53DD-2526-30A5-2178575A22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15391" y="1711016"/>
            <a:ext cx="3435968" cy="3435968"/>
          </a:xfrm>
          <a:prstGeom prst="rect">
            <a:avLst/>
          </a:prstGeom>
        </p:spPr>
      </p:pic>
      <p:pic>
        <p:nvPicPr>
          <p:cNvPr id="6" name="Picture 6" descr="Stack of colorful files">
            <a:extLst>
              <a:ext uri="{FF2B5EF4-FFF2-40B4-BE49-F238E27FC236}">
                <a16:creationId xmlns:a16="http://schemas.microsoft.com/office/drawing/2014/main" id="{980B082A-5A7F-F8B2-7C9D-41424355264B}"/>
              </a:ext>
            </a:extLst>
          </p:cNvPr>
          <p:cNvPicPr>
            <a:picLocks noChangeAspect="1"/>
          </p:cNvPicPr>
          <p:nvPr/>
        </p:nvPicPr>
        <p:blipFill>
          <a:blip r:embed="rId4"/>
          <a:stretch>
            <a:fillRect/>
          </a:stretch>
        </p:blipFill>
        <p:spPr>
          <a:xfrm>
            <a:off x="8271399" y="1335403"/>
            <a:ext cx="3435969" cy="1932732"/>
          </a:xfrm>
          <a:prstGeom prst="rect">
            <a:avLst/>
          </a:prstGeom>
        </p:spPr>
      </p:pic>
      <p:pic>
        <p:nvPicPr>
          <p:cNvPr id="7" name="Picture 7" descr="Collection of white plastic bottles on light background">
            <a:extLst>
              <a:ext uri="{FF2B5EF4-FFF2-40B4-BE49-F238E27FC236}">
                <a16:creationId xmlns:a16="http://schemas.microsoft.com/office/drawing/2014/main" id="{352D78BD-92A1-CB40-AE28-21B8A4A75809}"/>
              </a:ext>
            </a:extLst>
          </p:cNvPr>
          <p:cNvPicPr>
            <a:picLocks noChangeAspect="1"/>
          </p:cNvPicPr>
          <p:nvPr/>
        </p:nvPicPr>
        <p:blipFill>
          <a:blip r:embed="rId5"/>
          <a:stretch>
            <a:fillRect/>
          </a:stretch>
        </p:blipFill>
        <p:spPr>
          <a:xfrm>
            <a:off x="8470515" y="3589868"/>
            <a:ext cx="3037735" cy="2506132"/>
          </a:xfrm>
          <a:prstGeom prst="rect">
            <a:avLst/>
          </a:prstGeom>
        </p:spPr>
      </p:pic>
    </p:spTree>
    <p:extLst>
      <p:ext uri="{BB962C8B-B14F-4D97-AF65-F5344CB8AC3E}">
        <p14:creationId xmlns:p14="http://schemas.microsoft.com/office/powerpoint/2010/main" val="219797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24">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26">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9" name="Rectangle 28">
            <a:extLst>
              <a:ext uri="{FF2B5EF4-FFF2-40B4-BE49-F238E27FC236}">
                <a16:creationId xmlns:a16="http://schemas.microsoft.com/office/drawing/2014/main" id="{26114B6B-6D15-46E8-9310-9A1C4E956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30">
            <a:extLst>
              <a:ext uri="{FF2B5EF4-FFF2-40B4-BE49-F238E27FC236}">
                <a16:creationId xmlns:a16="http://schemas.microsoft.com/office/drawing/2014/main" id="{7AAE617A-6BA3-434D-B181-7B536C0EF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DF37A13-1560-C39D-63F1-A350EECA4B72}"/>
              </a:ext>
            </a:extLst>
          </p:cNvPr>
          <p:cNvSpPr>
            <a:spLocks noGrp="1"/>
          </p:cNvSpPr>
          <p:nvPr>
            <p:ph type="title"/>
          </p:nvPr>
        </p:nvSpPr>
        <p:spPr>
          <a:xfrm>
            <a:off x="485128" y="1298448"/>
            <a:ext cx="3843409" cy="3255264"/>
          </a:xfrm>
        </p:spPr>
        <p:txBody>
          <a:bodyPr vert="horz" lIns="91440" tIns="45720" rIns="91440" bIns="45720" rtlCol="0" anchor="b">
            <a:normAutofit/>
          </a:bodyPr>
          <a:lstStyle/>
          <a:p>
            <a:r>
              <a:rPr lang="en-US" sz="5900" spc="-100" dirty="0"/>
              <a:t>Benton, IL</a:t>
            </a:r>
          </a:p>
        </p:txBody>
      </p:sp>
      <p:sp>
        <p:nvSpPr>
          <p:cNvPr id="51" name="Rectangle 32">
            <a:extLst>
              <a:ext uri="{FF2B5EF4-FFF2-40B4-BE49-F238E27FC236}">
                <a16:creationId xmlns:a16="http://schemas.microsoft.com/office/drawing/2014/main" id="{1B6CCFA1-328B-40BB-A9CB-0CF80A78E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8840" y="758952"/>
            <a:ext cx="2079069" cy="2344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34">
            <a:extLst>
              <a:ext uri="{FF2B5EF4-FFF2-40B4-BE49-F238E27FC236}">
                <a16:creationId xmlns:a16="http://schemas.microsoft.com/office/drawing/2014/main" id="{29DD6A62-71E3-44C2-B53E-15B1FAA28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463" y="4080912"/>
            <a:ext cx="2157385" cy="2008992"/>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letter&#10;&#10;Description automatically generated">
            <a:extLst>
              <a:ext uri="{FF2B5EF4-FFF2-40B4-BE49-F238E27FC236}">
                <a16:creationId xmlns:a16="http://schemas.microsoft.com/office/drawing/2014/main" id="{146E26D1-2897-15CA-370E-C0C522BF492C}"/>
              </a:ext>
            </a:extLst>
          </p:cNvPr>
          <p:cNvPicPr>
            <a:picLocks noChangeAspect="1"/>
          </p:cNvPicPr>
          <p:nvPr/>
        </p:nvPicPr>
        <p:blipFill rotWithShape="1">
          <a:blip r:embed="rId3"/>
          <a:srcRect t="18808" r="-1" b="25931"/>
          <a:stretch/>
        </p:blipFill>
        <p:spPr>
          <a:xfrm>
            <a:off x="7460907" y="3264090"/>
            <a:ext cx="4027002" cy="2825813"/>
          </a:xfrm>
          <a:prstGeom prst="rect">
            <a:avLst/>
          </a:prstGeom>
        </p:spPr>
      </p:pic>
      <p:pic>
        <p:nvPicPr>
          <p:cNvPr id="4" name="Picture 4">
            <a:extLst>
              <a:ext uri="{FF2B5EF4-FFF2-40B4-BE49-F238E27FC236}">
                <a16:creationId xmlns:a16="http://schemas.microsoft.com/office/drawing/2014/main" id="{3B55C3E0-1B48-A401-1B9F-12A5A52D7B10}"/>
              </a:ext>
            </a:extLst>
          </p:cNvPr>
          <p:cNvPicPr>
            <a:picLocks noChangeAspect="1"/>
          </p:cNvPicPr>
          <p:nvPr/>
        </p:nvPicPr>
        <p:blipFill rotWithShape="1">
          <a:blip r:embed="rId4"/>
          <a:srcRect l="15264" r="16092" b="-1"/>
          <a:stretch/>
        </p:blipFill>
        <p:spPr>
          <a:xfrm>
            <a:off x="5137461" y="758952"/>
            <a:ext cx="4113439" cy="3161093"/>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sp>
        <p:nvSpPr>
          <p:cNvPr id="53" name="Rectangle 36">
            <a:extLst>
              <a:ext uri="{FF2B5EF4-FFF2-40B4-BE49-F238E27FC236}">
                <a16:creationId xmlns:a16="http://schemas.microsoft.com/office/drawing/2014/main" id="{21A23C7F-CB20-458F-9B61-2434CE018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10">
            <a:extLst>
              <a:ext uri="{FF2B5EF4-FFF2-40B4-BE49-F238E27FC236}">
                <a16:creationId xmlns:a16="http://schemas.microsoft.com/office/drawing/2014/main" id="{018E6347-ECC4-3B22-E5DA-9BA03360BAB4}"/>
              </a:ext>
            </a:extLst>
          </p:cNvPr>
          <p:cNvSpPr>
            <a:spLocks noGrp="1"/>
          </p:cNvSpPr>
          <p:nvPr>
            <p:ph idx="1"/>
          </p:nvPr>
        </p:nvSpPr>
        <p:spPr>
          <a:xfrm>
            <a:off x="252920" y="2597864"/>
            <a:ext cx="3616348" cy="3386883"/>
          </a:xfrm>
        </p:spPr>
        <p:txBody>
          <a:bodyPr anchor="t">
            <a:normAutofit/>
          </a:bodyPr>
          <a:lstStyle/>
          <a:p>
            <a:pPr algn="r"/>
            <a:r>
              <a:rPr lang="en-US" dirty="0">
                <a:solidFill>
                  <a:srgbClr val="FFFFFF"/>
                </a:solidFill>
              </a:rPr>
              <a:t>What would you do?</a:t>
            </a:r>
            <a:endParaRPr lang="en-US" dirty="0"/>
          </a:p>
        </p:txBody>
      </p:sp>
    </p:spTree>
    <p:extLst>
      <p:ext uri="{BB962C8B-B14F-4D97-AF65-F5344CB8AC3E}">
        <p14:creationId xmlns:p14="http://schemas.microsoft.com/office/powerpoint/2010/main" val="157391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 name="Rectangle 67">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0" name="Rectangle 69">
            <a:extLst>
              <a:ext uri="{FF2B5EF4-FFF2-40B4-BE49-F238E27FC236}">
                <a16:creationId xmlns:a16="http://schemas.microsoft.com/office/drawing/2014/main" id="{A5A2BA67-BF68-4F48-BAA9-1091D4FED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E4190DBD-4A62-4416-ACB7-ACEC1DE3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09288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26B6A1E-72E4-4630-1E41-99C153702104}"/>
              </a:ext>
            </a:extLst>
          </p:cNvPr>
          <p:cNvSpPr>
            <a:spLocks noGrp="1"/>
          </p:cNvSpPr>
          <p:nvPr>
            <p:ph type="title"/>
          </p:nvPr>
        </p:nvSpPr>
        <p:spPr>
          <a:xfrm>
            <a:off x="1069848" y="1298448"/>
            <a:ext cx="4705801" cy="3255264"/>
          </a:xfrm>
        </p:spPr>
        <p:txBody>
          <a:bodyPr vert="horz" lIns="91440" tIns="45720" rIns="91440" bIns="45720" rtlCol="0" anchor="b">
            <a:normAutofit/>
          </a:bodyPr>
          <a:lstStyle/>
          <a:p>
            <a:r>
              <a:rPr lang="en-US" sz="5900" spc="-100" dirty="0"/>
              <a:t>Do Your Part Recycling</a:t>
            </a:r>
          </a:p>
        </p:txBody>
      </p:sp>
      <p:pic>
        <p:nvPicPr>
          <p:cNvPr id="4" name="Picture 4" descr="Logo&#10;&#10;Description automatically generated">
            <a:extLst>
              <a:ext uri="{FF2B5EF4-FFF2-40B4-BE49-F238E27FC236}">
                <a16:creationId xmlns:a16="http://schemas.microsoft.com/office/drawing/2014/main" id="{B566045D-E5BD-3511-05D7-9C4D15E75127}"/>
              </a:ext>
            </a:extLst>
          </p:cNvPr>
          <p:cNvPicPr>
            <a:picLocks noChangeAspect="1"/>
          </p:cNvPicPr>
          <p:nvPr/>
        </p:nvPicPr>
        <p:blipFill rotWithShape="1">
          <a:blip r:embed="rId3"/>
          <a:srcRect l="2996" r="4919" b="3"/>
          <a:stretch/>
        </p:blipFill>
        <p:spPr>
          <a:xfrm>
            <a:off x="6586977" y="759599"/>
            <a:ext cx="4908848" cy="5330650"/>
          </a:xfrm>
          <a:prstGeom prst="rect">
            <a:avLst/>
          </a:prstGeom>
        </p:spPr>
      </p:pic>
      <p:sp>
        <p:nvSpPr>
          <p:cNvPr id="74" name="Rectangle 73">
            <a:extLst>
              <a:ext uri="{FF2B5EF4-FFF2-40B4-BE49-F238E27FC236}">
                <a16:creationId xmlns:a16="http://schemas.microsoft.com/office/drawing/2014/main" id="{DBF12D6D-FE37-445A-BF16-6DA1A659A4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25343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9C39-7709-1657-07EB-95CD1C1DF846}"/>
              </a:ext>
            </a:extLst>
          </p:cNvPr>
          <p:cNvSpPr>
            <a:spLocks noGrp="1"/>
          </p:cNvSpPr>
          <p:nvPr>
            <p:ph type="title"/>
          </p:nvPr>
        </p:nvSpPr>
        <p:spPr/>
        <p:txBody>
          <a:bodyPr/>
          <a:lstStyle/>
          <a:p>
            <a:r>
              <a:rPr lang="en-US" dirty="0"/>
              <a:t>Solutions to Problems</a:t>
            </a:r>
          </a:p>
        </p:txBody>
      </p:sp>
      <p:graphicFrame>
        <p:nvGraphicFramePr>
          <p:cNvPr id="5" name="Content Placeholder 2">
            <a:extLst>
              <a:ext uri="{FF2B5EF4-FFF2-40B4-BE49-F238E27FC236}">
                <a16:creationId xmlns:a16="http://schemas.microsoft.com/office/drawing/2014/main" id="{936902DF-F148-1313-D413-C6859D47DC1F}"/>
              </a:ext>
            </a:extLst>
          </p:cNvPr>
          <p:cNvGraphicFramePr>
            <a:graphicFrameLocks noGrp="1"/>
          </p:cNvGraphicFramePr>
          <p:nvPr>
            <p:ph idx="1"/>
          </p:nvPr>
        </p:nvGraphicFramePr>
        <p:xfrm>
          <a:off x="3869268" y="864108"/>
          <a:ext cx="7315200" cy="512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9942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outdoor, sky, tree, ground&#10;&#10;Description automatically generated">
            <a:extLst>
              <a:ext uri="{FF2B5EF4-FFF2-40B4-BE49-F238E27FC236}">
                <a16:creationId xmlns:a16="http://schemas.microsoft.com/office/drawing/2014/main" id="{67E165A1-1721-F7B3-0F70-E43E4ACB5DEB}"/>
              </a:ext>
            </a:extLst>
          </p:cNvPr>
          <p:cNvPicPr>
            <a:picLocks noChangeAspect="1"/>
          </p:cNvPicPr>
          <p:nvPr/>
        </p:nvPicPr>
        <p:blipFill rotWithShape="1">
          <a:blip r:embed="rId3"/>
          <a:srcRect r="4" b="10211"/>
          <a:stretch/>
        </p:blipFill>
        <p:spPr>
          <a:xfrm>
            <a:off x="655131" y="3511358"/>
            <a:ext cx="4013020" cy="2702558"/>
          </a:xfrm>
          <a:prstGeom prst="rect">
            <a:avLst/>
          </a:prstGeom>
        </p:spPr>
      </p:pic>
      <p:pic>
        <p:nvPicPr>
          <p:cNvPr id="5" name="Picture 5" descr="A picture containing outdoor, tree, ground, sidewalk&#10;&#10;Description automatically generated">
            <a:extLst>
              <a:ext uri="{FF2B5EF4-FFF2-40B4-BE49-F238E27FC236}">
                <a16:creationId xmlns:a16="http://schemas.microsoft.com/office/drawing/2014/main" id="{499765BB-C6C2-B6A8-5076-84E3B792242D}"/>
              </a:ext>
            </a:extLst>
          </p:cNvPr>
          <p:cNvPicPr>
            <a:picLocks noChangeAspect="1"/>
          </p:cNvPicPr>
          <p:nvPr/>
        </p:nvPicPr>
        <p:blipFill rotWithShape="1">
          <a:blip r:embed="rId4"/>
          <a:srcRect t="1062" r="-1" b="9011"/>
          <a:stretch/>
        </p:blipFill>
        <p:spPr>
          <a:xfrm>
            <a:off x="691958" y="641542"/>
            <a:ext cx="4010830" cy="2705099"/>
          </a:xfrm>
          <a:prstGeom prst="rect">
            <a:avLst/>
          </a:prstGeom>
        </p:spPr>
      </p:pic>
      <p:pic>
        <p:nvPicPr>
          <p:cNvPr id="4" name="Picture 4" descr="A picture containing ground, person, standing, outdoor&#10;&#10;Description automatically generated">
            <a:extLst>
              <a:ext uri="{FF2B5EF4-FFF2-40B4-BE49-F238E27FC236}">
                <a16:creationId xmlns:a16="http://schemas.microsoft.com/office/drawing/2014/main" id="{AC020FA4-9E1E-13AF-E9FC-4B40B2C36650}"/>
              </a:ext>
            </a:extLst>
          </p:cNvPr>
          <p:cNvPicPr>
            <a:picLocks noChangeAspect="1"/>
          </p:cNvPicPr>
          <p:nvPr/>
        </p:nvPicPr>
        <p:blipFill rotWithShape="1">
          <a:blip r:embed="rId5"/>
          <a:srcRect t="226" b="37743"/>
          <a:stretch/>
        </p:blipFill>
        <p:spPr>
          <a:xfrm>
            <a:off x="4812633" y="643467"/>
            <a:ext cx="6735900" cy="5571066"/>
          </a:xfrm>
          <a:prstGeom prst="rect">
            <a:avLst/>
          </a:prstGeom>
        </p:spPr>
      </p:pic>
    </p:spTree>
    <p:extLst>
      <p:ext uri="{BB962C8B-B14F-4D97-AF65-F5344CB8AC3E}">
        <p14:creationId xmlns:p14="http://schemas.microsoft.com/office/powerpoint/2010/main" val="402968239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Frame</Template>
  <TotalTime>0</TotalTime>
  <Words>0</Words>
  <Application>Microsoft Office PowerPoint</Application>
  <PresentationFormat>Widescreen</PresentationFormat>
  <Paragraphs>0</Paragraphs>
  <Slides>6</Slides>
  <Notes>3</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Frame</vt:lpstr>
      <vt:lpstr>Stop the Drop</vt:lpstr>
      <vt:lpstr>Who recycles?</vt:lpstr>
      <vt:lpstr>Benton, IL</vt:lpstr>
      <vt:lpstr>Do Your Part Recycling</vt:lpstr>
      <vt:lpstr>Solutions to Problems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125</cp:revision>
  <dcterms:created xsi:type="dcterms:W3CDTF">2022-05-05T22:17:58Z</dcterms:created>
  <dcterms:modified xsi:type="dcterms:W3CDTF">2022-05-06T16:42:22Z</dcterms:modified>
</cp:coreProperties>
</file>