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4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91BC12-3163-4529-99C9-F8E5882707E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3203F386-BA24-470A-A986-7C45DDB322C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Made up of natural materials</a:t>
          </a:r>
        </a:p>
      </dgm:t>
    </dgm:pt>
    <dgm:pt modelId="{003EF9DD-591B-4956-B057-8E97895E604E}" type="parTrans" cxnId="{F9EFD9FB-2246-483B-92AE-3E77CA98875E}">
      <dgm:prSet/>
      <dgm:spPr/>
      <dgm:t>
        <a:bodyPr/>
        <a:lstStyle/>
        <a:p>
          <a:endParaRPr lang="en-US"/>
        </a:p>
      </dgm:t>
    </dgm:pt>
    <dgm:pt modelId="{59485C7D-C3F7-4762-98BA-31D515977CA1}" type="sibTrans" cxnId="{F9EFD9FB-2246-483B-92AE-3E77CA98875E}">
      <dgm:prSet/>
      <dgm:spPr/>
      <dgm:t>
        <a:bodyPr/>
        <a:lstStyle/>
        <a:p>
          <a:endParaRPr lang="en-US"/>
        </a:p>
      </dgm:t>
    </dgm:pt>
    <dgm:pt modelId="{2E506352-05DB-4B44-86B9-0308B202BF7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As</a:t>
          </a:r>
          <a:r>
            <a:rPr lang="en-US" baseline="0" dirty="0"/>
            <a:t> materials are broken down, they turn into smaller, non-toxic parts.</a:t>
          </a:r>
          <a:endParaRPr lang="en-US" dirty="0"/>
        </a:p>
      </dgm:t>
    </dgm:pt>
    <dgm:pt modelId="{5B7A853E-20B4-467A-857C-AA2E9AA993EE}" type="parTrans" cxnId="{29F56E4E-B75B-430F-BCB9-B77A096AD67E}">
      <dgm:prSet/>
      <dgm:spPr/>
      <dgm:t>
        <a:bodyPr/>
        <a:lstStyle/>
        <a:p>
          <a:endParaRPr lang="en-US"/>
        </a:p>
      </dgm:t>
    </dgm:pt>
    <dgm:pt modelId="{7BDE76FA-A63D-4E31-9885-D7EF01DC048A}" type="sibTrans" cxnId="{29F56E4E-B75B-430F-BCB9-B77A096AD67E}">
      <dgm:prSet/>
      <dgm:spPr/>
      <dgm:t>
        <a:bodyPr/>
        <a:lstStyle/>
        <a:p>
          <a:endParaRPr lang="en-US"/>
        </a:p>
      </dgm:t>
    </dgm:pt>
    <dgm:pt modelId="{7B554BE8-A811-44D0-96D9-6C00A634C01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Natural materials can be broken down quickly by decomposers, animals and plants.</a:t>
          </a:r>
        </a:p>
      </dgm:t>
    </dgm:pt>
    <dgm:pt modelId="{87DDFEC2-B13A-46AC-BE69-F1194A4A60AD}" type="parTrans" cxnId="{52339AC7-03D3-4522-89D6-E6FE956A66B9}">
      <dgm:prSet/>
      <dgm:spPr/>
      <dgm:t>
        <a:bodyPr/>
        <a:lstStyle/>
        <a:p>
          <a:endParaRPr lang="en-US"/>
        </a:p>
      </dgm:t>
    </dgm:pt>
    <dgm:pt modelId="{9D35E3BA-D8EC-4260-9947-624EDA113D6B}" type="sibTrans" cxnId="{52339AC7-03D3-4522-89D6-E6FE956A66B9}">
      <dgm:prSet/>
      <dgm:spPr/>
      <dgm:t>
        <a:bodyPr/>
        <a:lstStyle/>
        <a:p>
          <a:endParaRPr lang="en-US"/>
        </a:p>
      </dgm:t>
    </dgm:pt>
    <dgm:pt modelId="{59F80A2B-4F7A-4941-A903-04CE897A474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Examples:</a:t>
          </a:r>
          <a:r>
            <a:rPr lang="en-US" baseline="0"/>
            <a:t> Paper, wood, food scraps can break down to turn into healthy soil</a:t>
          </a:r>
          <a:endParaRPr lang="en-US"/>
        </a:p>
      </dgm:t>
    </dgm:pt>
    <dgm:pt modelId="{B4D26513-C8E5-4632-85F2-FC3CE22DD54C}" type="sibTrans" cxnId="{6CA09B16-0CCA-4A67-A28B-A4990FE2FB61}">
      <dgm:prSet/>
      <dgm:spPr/>
      <dgm:t>
        <a:bodyPr/>
        <a:lstStyle/>
        <a:p>
          <a:endParaRPr lang="en-US"/>
        </a:p>
      </dgm:t>
    </dgm:pt>
    <dgm:pt modelId="{DEF0312B-588F-4A48-9332-8A099B2DEB7F}" type="parTrans" cxnId="{6CA09B16-0CCA-4A67-A28B-A4990FE2FB61}">
      <dgm:prSet/>
      <dgm:spPr/>
      <dgm:t>
        <a:bodyPr/>
        <a:lstStyle/>
        <a:p>
          <a:endParaRPr lang="en-US"/>
        </a:p>
      </dgm:t>
    </dgm:pt>
    <dgm:pt modelId="{22C38B0A-EB4C-4CDF-B606-0641FFF5FF17}" type="pres">
      <dgm:prSet presAssocID="{3B91BC12-3163-4529-99C9-F8E5882707EB}" presName="root" presStyleCnt="0">
        <dgm:presLayoutVars>
          <dgm:dir/>
          <dgm:resizeHandles val="exact"/>
        </dgm:presLayoutVars>
      </dgm:prSet>
      <dgm:spPr/>
    </dgm:pt>
    <dgm:pt modelId="{12A52E8D-5297-431E-90B3-F3626EB52CAF}" type="pres">
      <dgm:prSet presAssocID="{3203F386-BA24-470A-A986-7C45DDB322C1}" presName="compNode" presStyleCnt="0"/>
      <dgm:spPr/>
    </dgm:pt>
    <dgm:pt modelId="{5370409C-F6C5-4E9C-A650-7C6F81EFFCB5}" type="pres">
      <dgm:prSet presAssocID="{3203F386-BA24-470A-A986-7C45DDB322C1}" presName="bgRect" presStyleLbl="bgShp" presStyleIdx="0" presStyleCnt="4"/>
      <dgm:spPr/>
    </dgm:pt>
    <dgm:pt modelId="{1A313C61-0683-48AD-8307-99A46307D4DC}" type="pres">
      <dgm:prSet presAssocID="{3203F386-BA24-470A-A986-7C45DDB322C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F23443C6-0002-4BC9-BDF1-4CE79C211906}" type="pres">
      <dgm:prSet presAssocID="{3203F386-BA24-470A-A986-7C45DDB322C1}" presName="spaceRect" presStyleCnt="0"/>
      <dgm:spPr/>
    </dgm:pt>
    <dgm:pt modelId="{954E4130-F774-420E-A39F-9ADCABE42426}" type="pres">
      <dgm:prSet presAssocID="{3203F386-BA24-470A-A986-7C45DDB322C1}" presName="parTx" presStyleLbl="revTx" presStyleIdx="0" presStyleCnt="4">
        <dgm:presLayoutVars>
          <dgm:chMax val="0"/>
          <dgm:chPref val="0"/>
        </dgm:presLayoutVars>
      </dgm:prSet>
      <dgm:spPr/>
    </dgm:pt>
    <dgm:pt modelId="{3AB6BC73-5390-4118-B31C-E031FEB66E93}" type="pres">
      <dgm:prSet presAssocID="{59485C7D-C3F7-4762-98BA-31D515977CA1}" presName="sibTrans" presStyleCnt="0"/>
      <dgm:spPr/>
    </dgm:pt>
    <dgm:pt modelId="{6F12255F-F398-4FB2-992F-595F0A2CBF1C}" type="pres">
      <dgm:prSet presAssocID="{2E506352-05DB-4B44-86B9-0308B202BF74}" presName="compNode" presStyleCnt="0"/>
      <dgm:spPr/>
    </dgm:pt>
    <dgm:pt modelId="{BC32FD7C-B7D2-4D52-9849-05ABFE5950A8}" type="pres">
      <dgm:prSet presAssocID="{2E506352-05DB-4B44-86B9-0308B202BF74}" presName="bgRect" presStyleLbl="bgShp" presStyleIdx="1" presStyleCnt="4"/>
      <dgm:spPr/>
    </dgm:pt>
    <dgm:pt modelId="{77651A5F-C7C8-4C4C-94E8-7C6970E2EF5D}" type="pres">
      <dgm:prSet presAssocID="{2E506352-05DB-4B44-86B9-0308B202BF7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cycle with solid fill"/>
        </a:ext>
      </dgm:extLst>
    </dgm:pt>
    <dgm:pt modelId="{FA363653-E0F4-4A70-BBDC-5B2187302316}" type="pres">
      <dgm:prSet presAssocID="{2E506352-05DB-4B44-86B9-0308B202BF74}" presName="spaceRect" presStyleCnt="0"/>
      <dgm:spPr/>
    </dgm:pt>
    <dgm:pt modelId="{66C9AB4F-5C87-479D-95A4-A838FC48DF6A}" type="pres">
      <dgm:prSet presAssocID="{2E506352-05DB-4B44-86B9-0308B202BF74}" presName="parTx" presStyleLbl="revTx" presStyleIdx="1" presStyleCnt="4">
        <dgm:presLayoutVars>
          <dgm:chMax val="0"/>
          <dgm:chPref val="0"/>
        </dgm:presLayoutVars>
      </dgm:prSet>
      <dgm:spPr/>
    </dgm:pt>
    <dgm:pt modelId="{51F84968-9162-4A1F-A951-800A3FA6EB41}" type="pres">
      <dgm:prSet presAssocID="{7BDE76FA-A63D-4E31-9885-D7EF01DC048A}" presName="sibTrans" presStyleCnt="0"/>
      <dgm:spPr/>
    </dgm:pt>
    <dgm:pt modelId="{564537B8-2BD3-49EF-A460-D3696C4CD3F7}" type="pres">
      <dgm:prSet presAssocID="{7B554BE8-A811-44D0-96D9-6C00A634C019}" presName="compNode" presStyleCnt="0"/>
      <dgm:spPr/>
    </dgm:pt>
    <dgm:pt modelId="{0F1D6672-A12B-4D25-8233-8D6B061A4E0B}" type="pres">
      <dgm:prSet presAssocID="{7B554BE8-A811-44D0-96D9-6C00A634C019}" presName="bgRect" presStyleLbl="bgShp" presStyleIdx="2" presStyleCnt="4"/>
      <dgm:spPr/>
    </dgm:pt>
    <dgm:pt modelId="{7256F072-F230-46DC-ACAE-C41FEB43A2B4}" type="pres">
      <dgm:prSet presAssocID="{7B554BE8-A811-44D0-96D9-6C00A634C01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eetle with solid fill"/>
        </a:ext>
      </dgm:extLst>
    </dgm:pt>
    <dgm:pt modelId="{F64D99E2-3011-40FD-9384-633F9F20E5CE}" type="pres">
      <dgm:prSet presAssocID="{7B554BE8-A811-44D0-96D9-6C00A634C019}" presName="spaceRect" presStyleCnt="0"/>
      <dgm:spPr/>
    </dgm:pt>
    <dgm:pt modelId="{542C7068-B8AE-4A8F-9C5C-B13A25B6BB35}" type="pres">
      <dgm:prSet presAssocID="{7B554BE8-A811-44D0-96D9-6C00A634C019}" presName="parTx" presStyleLbl="revTx" presStyleIdx="2" presStyleCnt="4">
        <dgm:presLayoutVars>
          <dgm:chMax val="0"/>
          <dgm:chPref val="0"/>
        </dgm:presLayoutVars>
      </dgm:prSet>
      <dgm:spPr/>
    </dgm:pt>
    <dgm:pt modelId="{8E7D38AE-8160-4928-8D7A-6702634F27C3}" type="pres">
      <dgm:prSet presAssocID="{9D35E3BA-D8EC-4260-9947-624EDA113D6B}" presName="sibTrans" presStyleCnt="0"/>
      <dgm:spPr/>
    </dgm:pt>
    <dgm:pt modelId="{5E9320D6-E95D-4E91-B475-CA5F26CA7221}" type="pres">
      <dgm:prSet presAssocID="{59F80A2B-4F7A-4941-A903-04CE897A474C}" presName="compNode" presStyleCnt="0"/>
      <dgm:spPr/>
    </dgm:pt>
    <dgm:pt modelId="{AB4C1E1C-1D04-4DB5-A3D2-EFF234E13E94}" type="pres">
      <dgm:prSet presAssocID="{59F80A2B-4F7A-4941-A903-04CE897A474C}" presName="bgRect" presStyleLbl="bgShp" presStyleIdx="3" presStyleCnt="4"/>
      <dgm:spPr/>
    </dgm:pt>
    <dgm:pt modelId="{7A403A32-3BDD-4A99-944F-FEC54D272272}" type="pres">
      <dgm:prSet presAssocID="{59F80A2B-4F7A-4941-A903-04CE897A474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mpost with solid fill"/>
        </a:ext>
      </dgm:extLst>
    </dgm:pt>
    <dgm:pt modelId="{076E76DE-E4E9-43F1-99C2-7D561FA914C5}" type="pres">
      <dgm:prSet presAssocID="{59F80A2B-4F7A-4941-A903-04CE897A474C}" presName="spaceRect" presStyleCnt="0"/>
      <dgm:spPr/>
    </dgm:pt>
    <dgm:pt modelId="{48DAF096-F907-4211-8654-92225B260DCC}" type="pres">
      <dgm:prSet presAssocID="{59F80A2B-4F7A-4941-A903-04CE897A474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030A10D-A199-4E5F-A3DC-801B27A197E8}" type="presOf" srcId="{3203F386-BA24-470A-A986-7C45DDB322C1}" destId="{954E4130-F774-420E-A39F-9ADCABE42426}" srcOrd="0" destOrd="0" presId="urn:microsoft.com/office/officeart/2018/2/layout/IconVerticalSolidList"/>
    <dgm:cxn modelId="{6CA09B16-0CCA-4A67-A28B-A4990FE2FB61}" srcId="{3B91BC12-3163-4529-99C9-F8E5882707EB}" destId="{59F80A2B-4F7A-4941-A903-04CE897A474C}" srcOrd="3" destOrd="0" parTransId="{DEF0312B-588F-4A48-9332-8A099B2DEB7F}" sibTransId="{B4D26513-C8E5-4632-85F2-FC3CE22DD54C}"/>
    <dgm:cxn modelId="{AE223161-E163-4F5F-82F0-D041163F0DC0}" type="presOf" srcId="{7B554BE8-A811-44D0-96D9-6C00A634C019}" destId="{542C7068-B8AE-4A8F-9C5C-B13A25B6BB35}" srcOrd="0" destOrd="0" presId="urn:microsoft.com/office/officeart/2018/2/layout/IconVerticalSolidList"/>
    <dgm:cxn modelId="{4B1F364B-66FC-43FC-9038-46AF0901CB8E}" type="presOf" srcId="{3B91BC12-3163-4529-99C9-F8E5882707EB}" destId="{22C38B0A-EB4C-4CDF-B606-0641FFF5FF17}" srcOrd="0" destOrd="0" presId="urn:microsoft.com/office/officeart/2018/2/layout/IconVerticalSolidList"/>
    <dgm:cxn modelId="{29F56E4E-B75B-430F-BCB9-B77A096AD67E}" srcId="{3B91BC12-3163-4529-99C9-F8E5882707EB}" destId="{2E506352-05DB-4B44-86B9-0308B202BF74}" srcOrd="1" destOrd="0" parTransId="{5B7A853E-20B4-467A-857C-AA2E9AA993EE}" sibTransId="{7BDE76FA-A63D-4E31-9885-D7EF01DC048A}"/>
    <dgm:cxn modelId="{D40AF9C2-BB39-4CA5-824F-1F072F9D6BE3}" type="presOf" srcId="{59F80A2B-4F7A-4941-A903-04CE897A474C}" destId="{48DAF096-F907-4211-8654-92225B260DCC}" srcOrd="0" destOrd="0" presId="urn:microsoft.com/office/officeart/2018/2/layout/IconVerticalSolidList"/>
    <dgm:cxn modelId="{52339AC7-03D3-4522-89D6-E6FE956A66B9}" srcId="{3B91BC12-3163-4529-99C9-F8E5882707EB}" destId="{7B554BE8-A811-44D0-96D9-6C00A634C019}" srcOrd="2" destOrd="0" parTransId="{87DDFEC2-B13A-46AC-BE69-F1194A4A60AD}" sibTransId="{9D35E3BA-D8EC-4260-9947-624EDA113D6B}"/>
    <dgm:cxn modelId="{4FC854ED-D8D4-4705-BB91-761DA557B4D7}" type="presOf" srcId="{2E506352-05DB-4B44-86B9-0308B202BF74}" destId="{66C9AB4F-5C87-479D-95A4-A838FC48DF6A}" srcOrd="0" destOrd="0" presId="urn:microsoft.com/office/officeart/2018/2/layout/IconVerticalSolidList"/>
    <dgm:cxn modelId="{F9EFD9FB-2246-483B-92AE-3E77CA98875E}" srcId="{3B91BC12-3163-4529-99C9-F8E5882707EB}" destId="{3203F386-BA24-470A-A986-7C45DDB322C1}" srcOrd="0" destOrd="0" parTransId="{003EF9DD-591B-4956-B057-8E97895E604E}" sibTransId="{59485C7D-C3F7-4762-98BA-31D515977CA1}"/>
    <dgm:cxn modelId="{342CA6A0-C348-4915-A335-A2D27D954311}" type="presParOf" srcId="{22C38B0A-EB4C-4CDF-B606-0641FFF5FF17}" destId="{12A52E8D-5297-431E-90B3-F3626EB52CAF}" srcOrd="0" destOrd="0" presId="urn:microsoft.com/office/officeart/2018/2/layout/IconVerticalSolidList"/>
    <dgm:cxn modelId="{E2A9021C-4840-4707-BE95-33E721CC72C5}" type="presParOf" srcId="{12A52E8D-5297-431E-90B3-F3626EB52CAF}" destId="{5370409C-F6C5-4E9C-A650-7C6F81EFFCB5}" srcOrd="0" destOrd="0" presId="urn:microsoft.com/office/officeart/2018/2/layout/IconVerticalSolidList"/>
    <dgm:cxn modelId="{D95C2E14-9684-47CA-BE42-8437755D714D}" type="presParOf" srcId="{12A52E8D-5297-431E-90B3-F3626EB52CAF}" destId="{1A313C61-0683-48AD-8307-99A46307D4DC}" srcOrd="1" destOrd="0" presId="urn:microsoft.com/office/officeart/2018/2/layout/IconVerticalSolidList"/>
    <dgm:cxn modelId="{03EC8BA9-D09D-4F84-9F33-9EEB7519B723}" type="presParOf" srcId="{12A52E8D-5297-431E-90B3-F3626EB52CAF}" destId="{F23443C6-0002-4BC9-BDF1-4CE79C211906}" srcOrd="2" destOrd="0" presId="urn:microsoft.com/office/officeart/2018/2/layout/IconVerticalSolidList"/>
    <dgm:cxn modelId="{5D83257D-629C-4D7E-840C-A340932ECB02}" type="presParOf" srcId="{12A52E8D-5297-431E-90B3-F3626EB52CAF}" destId="{954E4130-F774-420E-A39F-9ADCABE42426}" srcOrd="3" destOrd="0" presId="urn:microsoft.com/office/officeart/2018/2/layout/IconVerticalSolidList"/>
    <dgm:cxn modelId="{48CB4D4A-D1DA-4686-884D-E0081CE2BB7B}" type="presParOf" srcId="{22C38B0A-EB4C-4CDF-B606-0641FFF5FF17}" destId="{3AB6BC73-5390-4118-B31C-E031FEB66E93}" srcOrd="1" destOrd="0" presId="urn:microsoft.com/office/officeart/2018/2/layout/IconVerticalSolidList"/>
    <dgm:cxn modelId="{CF72DE88-9054-4BB9-8097-06B9387978E2}" type="presParOf" srcId="{22C38B0A-EB4C-4CDF-B606-0641FFF5FF17}" destId="{6F12255F-F398-4FB2-992F-595F0A2CBF1C}" srcOrd="2" destOrd="0" presId="urn:microsoft.com/office/officeart/2018/2/layout/IconVerticalSolidList"/>
    <dgm:cxn modelId="{80A40DC1-6470-4B34-8A56-04BEAC1556F5}" type="presParOf" srcId="{6F12255F-F398-4FB2-992F-595F0A2CBF1C}" destId="{BC32FD7C-B7D2-4D52-9849-05ABFE5950A8}" srcOrd="0" destOrd="0" presId="urn:microsoft.com/office/officeart/2018/2/layout/IconVerticalSolidList"/>
    <dgm:cxn modelId="{555079F6-2B1D-46AA-AEED-25C8AC37012E}" type="presParOf" srcId="{6F12255F-F398-4FB2-992F-595F0A2CBF1C}" destId="{77651A5F-C7C8-4C4C-94E8-7C6970E2EF5D}" srcOrd="1" destOrd="0" presId="urn:microsoft.com/office/officeart/2018/2/layout/IconVerticalSolidList"/>
    <dgm:cxn modelId="{2AED14CE-04F4-428F-9B9B-84E55BE1C476}" type="presParOf" srcId="{6F12255F-F398-4FB2-992F-595F0A2CBF1C}" destId="{FA363653-E0F4-4A70-BBDC-5B2187302316}" srcOrd="2" destOrd="0" presId="urn:microsoft.com/office/officeart/2018/2/layout/IconVerticalSolidList"/>
    <dgm:cxn modelId="{E0D54C0E-298D-4458-9666-D45CF2E2A669}" type="presParOf" srcId="{6F12255F-F398-4FB2-992F-595F0A2CBF1C}" destId="{66C9AB4F-5C87-479D-95A4-A838FC48DF6A}" srcOrd="3" destOrd="0" presId="urn:microsoft.com/office/officeart/2018/2/layout/IconVerticalSolidList"/>
    <dgm:cxn modelId="{FC788A17-F56D-411B-8383-30581062CA94}" type="presParOf" srcId="{22C38B0A-EB4C-4CDF-B606-0641FFF5FF17}" destId="{51F84968-9162-4A1F-A951-800A3FA6EB41}" srcOrd="3" destOrd="0" presId="urn:microsoft.com/office/officeart/2018/2/layout/IconVerticalSolidList"/>
    <dgm:cxn modelId="{9BF2A525-E9CB-4686-A671-075FB6BF0224}" type="presParOf" srcId="{22C38B0A-EB4C-4CDF-B606-0641FFF5FF17}" destId="{564537B8-2BD3-49EF-A460-D3696C4CD3F7}" srcOrd="4" destOrd="0" presId="urn:microsoft.com/office/officeart/2018/2/layout/IconVerticalSolidList"/>
    <dgm:cxn modelId="{5AEFC878-4AF5-4142-859A-E08731BB766E}" type="presParOf" srcId="{564537B8-2BD3-49EF-A460-D3696C4CD3F7}" destId="{0F1D6672-A12B-4D25-8233-8D6B061A4E0B}" srcOrd="0" destOrd="0" presId="urn:microsoft.com/office/officeart/2018/2/layout/IconVerticalSolidList"/>
    <dgm:cxn modelId="{14C7AEF3-4806-4F37-8429-2BE4DF11DBC5}" type="presParOf" srcId="{564537B8-2BD3-49EF-A460-D3696C4CD3F7}" destId="{7256F072-F230-46DC-ACAE-C41FEB43A2B4}" srcOrd="1" destOrd="0" presId="urn:microsoft.com/office/officeart/2018/2/layout/IconVerticalSolidList"/>
    <dgm:cxn modelId="{7B891744-8158-4AA3-87DB-5F091D661094}" type="presParOf" srcId="{564537B8-2BD3-49EF-A460-D3696C4CD3F7}" destId="{F64D99E2-3011-40FD-9384-633F9F20E5CE}" srcOrd="2" destOrd="0" presId="urn:microsoft.com/office/officeart/2018/2/layout/IconVerticalSolidList"/>
    <dgm:cxn modelId="{002BD50D-BEF9-4A23-A610-59B39C6DC798}" type="presParOf" srcId="{564537B8-2BD3-49EF-A460-D3696C4CD3F7}" destId="{542C7068-B8AE-4A8F-9C5C-B13A25B6BB35}" srcOrd="3" destOrd="0" presId="urn:microsoft.com/office/officeart/2018/2/layout/IconVerticalSolidList"/>
    <dgm:cxn modelId="{86C285F5-9818-40C9-9A29-336FA8081494}" type="presParOf" srcId="{22C38B0A-EB4C-4CDF-B606-0641FFF5FF17}" destId="{8E7D38AE-8160-4928-8D7A-6702634F27C3}" srcOrd="5" destOrd="0" presId="urn:microsoft.com/office/officeart/2018/2/layout/IconVerticalSolidList"/>
    <dgm:cxn modelId="{CF6293E3-D10C-4656-BFE7-C952EC17B8BD}" type="presParOf" srcId="{22C38B0A-EB4C-4CDF-B606-0641FFF5FF17}" destId="{5E9320D6-E95D-4E91-B475-CA5F26CA7221}" srcOrd="6" destOrd="0" presId="urn:microsoft.com/office/officeart/2018/2/layout/IconVerticalSolidList"/>
    <dgm:cxn modelId="{606BCEA3-DA46-4CBF-ABA1-93A358056178}" type="presParOf" srcId="{5E9320D6-E95D-4E91-B475-CA5F26CA7221}" destId="{AB4C1E1C-1D04-4DB5-A3D2-EFF234E13E94}" srcOrd="0" destOrd="0" presId="urn:microsoft.com/office/officeart/2018/2/layout/IconVerticalSolidList"/>
    <dgm:cxn modelId="{974C5F65-32B1-4216-BF15-F8D0C55215DD}" type="presParOf" srcId="{5E9320D6-E95D-4E91-B475-CA5F26CA7221}" destId="{7A403A32-3BDD-4A99-944F-FEC54D272272}" srcOrd="1" destOrd="0" presId="urn:microsoft.com/office/officeart/2018/2/layout/IconVerticalSolidList"/>
    <dgm:cxn modelId="{AE476E4E-3FB0-4798-A9B1-8BE5FB691436}" type="presParOf" srcId="{5E9320D6-E95D-4E91-B475-CA5F26CA7221}" destId="{076E76DE-E4E9-43F1-99C2-7D561FA914C5}" srcOrd="2" destOrd="0" presId="urn:microsoft.com/office/officeart/2018/2/layout/IconVerticalSolidList"/>
    <dgm:cxn modelId="{29513E5E-EF12-4E00-B6B9-BD66E5F35652}" type="presParOf" srcId="{5E9320D6-E95D-4E91-B475-CA5F26CA7221}" destId="{48DAF096-F907-4211-8654-92225B260DC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91BC12-3163-4529-99C9-F8E5882707E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203F386-BA24-470A-A986-7C45DDB322C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Made up of man-made, synthetic materials</a:t>
          </a:r>
        </a:p>
      </dgm:t>
    </dgm:pt>
    <dgm:pt modelId="{003EF9DD-591B-4956-B057-8E97895E604E}" type="parTrans" cxnId="{F9EFD9FB-2246-483B-92AE-3E77CA98875E}">
      <dgm:prSet/>
      <dgm:spPr/>
      <dgm:t>
        <a:bodyPr/>
        <a:lstStyle/>
        <a:p>
          <a:endParaRPr lang="en-US"/>
        </a:p>
      </dgm:t>
    </dgm:pt>
    <dgm:pt modelId="{59485C7D-C3F7-4762-98BA-31D515977CA1}" type="sibTrans" cxnId="{F9EFD9FB-2246-483B-92AE-3E77CA98875E}">
      <dgm:prSet/>
      <dgm:spPr/>
      <dgm:t>
        <a:bodyPr/>
        <a:lstStyle/>
        <a:p>
          <a:endParaRPr lang="en-US"/>
        </a:p>
      </dgm:t>
    </dgm:pt>
    <dgm:pt modelId="{2E506352-05DB-4B44-86B9-0308B202BF7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Materials</a:t>
          </a:r>
          <a:r>
            <a:rPr lang="en-US" baseline="0"/>
            <a:t> cannot be broken down by decomposers, plants or animals. </a:t>
          </a:r>
          <a:endParaRPr lang="en-US"/>
        </a:p>
      </dgm:t>
    </dgm:pt>
    <dgm:pt modelId="{5B7A853E-20B4-467A-857C-AA2E9AA993EE}" type="parTrans" cxnId="{29F56E4E-B75B-430F-BCB9-B77A096AD67E}">
      <dgm:prSet/>
      <dgm:spPr/>
      <dgm:t>
        <a:bodyPr/>
        <a:lstStyle/>
        <a:p>
          <a:endParaRPr lang="en-US"/>
        </a:p>
      </dgm:t>
    </dgm:pt>
    <dgm:pt modelId="{7BDE76FA-A63D-4E31-9885-D7EF01DC048A}" type="sibTrans" cxnId="{29F56E4E-B75B-430F-BCB9-B77A096AD67E}">
      <dgm:prSet/>
      <dgm:spPr/>
      <dgm:t>
        <a:bodyPr/>
        <a:lstStyle/>
        <a:p>
          <a:endParaRPr lang="en-US"/>
        </a:p>
      </dgm:t>
    </dgm:pt>
    <dgm:pt modelId="{7B554BE8-A811-44D0-96D9-6C00A634C01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They can be toxic and are a source of pollution.</a:t>
          </a:r>
        </a:p>
      </dgm:t>
    </dgm:pt>
    <dgm:pt modelId="{87DDFEC2-B13A-46AC-BE69-F1194A4A60AD}" type="parTrans" cxnId="{52339AC7-03D3-4522-89D6-E6FE956A66B9}">
      <dgm:prSet/>
      <dgm:spPr/>
      <dgm:t>
        <a:bodyPr/>
        <a:lstStyle/>
        <a:p>
          <a:endParaRPr lang="en-US"/>
        </a:p>
      </dgm:t>
    </dgm:pt>
    <dgm:pt modelId="{9D35E3BA-D8EC-4260-9947-624EDA113D6B}" type="sibTrans" cxnId="{52339AC7-03D3-4522-89D6-E6FE956A66B9}">
      <dgm:prSet/>
      <dgm:spPr/>
      <dgm:t>
        <a:bodyPr/>
        <a:lstStyle/>
        <a:p>
          <a:endParaRPr lang="en-US"/>
        </a:p>
      </dgm:t>
    </dgm:pt>
    <dgm:pt modelId="{59F80A2B-4F7A-4941-A903-04CE897A474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Examples: Plastic, tires, aluminum cans, glass, metals, Styrofoam, etc. </a:t>
          </a:r>
        </a:p>
      </dgm:t>
    </dgm:pt>
    <dgm:pt modelId="{B4D26513-C8E5-4632-85F2-FC3CE22DD54C}" type="sibTrans" cxnId="{6CA09B16-0CCA-4A67-A28B-A4990FE2FB61}">
      <dgm:prSet/>
      <dgm:spPr/>
      <dgm:t>
        <a:bodyPr/>
        <a:lstStyle/>
        <a:p>
          <a:endParaRPr lang="en-US"/>
        </a:p>
      </dgm:t>
    </dgm:pt>
    <dgm:pt modelId="{DEF0312B-588F-4A48-9332-8A099B2DEB7F}" type="parTrans" cxnId="{6CA09B16-0CCA-4A67-A28B-A4990FE2FB61}">
      <dgm:prSet/>
      <dgm:spPr/>
      <dgm:t>
        <a:bodyPr/>
        <a:lstStyle/>
        <a:p>
          <a:endParaRPr lang="en-US"/>
        </a:p>
      </dgm:t>
    </dgm:pt>
    <dgm:pt modelId="{22C38B0A-EB4C-4CDF-B606-0641FFF5FF17}" type="pres">
      <dgm:prSet presAssocID="{3B91BC12-3163-4529-99C9-F8E5882707EB}" presName="root" presStyleCnt="0">
        <dgm:presLayoutVars>
          <dgm:dir/>
          <dgm:resizeHandles val="exact"/>
        </dgm:presLayoutVars>
      </dgm:prSet>
      <dgm:spPr/>
    </dgm:pt>
    <dgm:pt modelId="{12A52E8D-5297-431E-90B3-F3626EB52CAF}" type="pres">
      <dgm:prSet presAssocID="{3203F386-BA24-470A-A986-7C45DDB322C1}" presName="compNode" presStyleCnt="0"/>
      <dgm:spPr/>
    </dgm:pt>
    <dgm:pt modelId="{5370409C-F6C5-4E9C-A650-7C6F81EFFCB5}" type="pres">
      <dgm:prSet presAssocID="{3203F386-BA24-470A-A986-7C45DDB322C1}" presName="bgRect" presStyleLbl="bgShp" presStyleIdx="0" presStyleCnt="4"/>
      <dgm:spPr/>
    </dgm:pt>
    <dgm:pt modelId="{1A313C61-0683-48AD-8307-99A46307D4DC}" type="pres">
      <dgm:prSet presAssocID="{3203F386-BA24-470A-A986-7C45DDB322C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actory"/>
        </a:ext>
      </dgm:extLst>
    </dgm:pt>
    <dgm:pt modelId="{F23443C6-0002-4BC9-BDF1-4CE79C211906}" type="pres">
      <dgm:prSet presAssocID="{3203F386-BA24-470A-A986-7C45DDB322C1}" presName="spaceRect" presStyleCnt="0"/>
      <dgm:spPr/>
    </dgm:pt>
    <dgm:pt modelId="{954E4130-F774-420E-A39F-9ADCABE42426}" type="pres">
      <dgm:prSet presAssocID="{3203F386-BA24-470A-A986-7C45DDB322C1}" presName="parTx" presStyleLbl="revTx" presStyleIdx="0" presStyleCnt="4">
        <dgm:presLayoutVars>
          <dgm:chMax val="0"/>
          <dgm:chPref val="0"/>
        </dgm:presLayoutVars>
      </dgm:prSet>
      <dgm:spPr/>
    </dgm:pt>
    <dgm:pt modelId="{3AB6BC73-5390-4118-B31C-E031FEB66E93}" type="pres">
      <dgm:prSet presAssocID="{59485C7D-C3F7-4762-98BA-31D515977CA1}" presName="sibTrans" presStyleCnt="0"/>
      <dgm:spPr/>
    </dgm:pt>
    <dgm:pt modelId="{6F12255F-F398-4FB2-992F-595F0A2CBF1C}" type="pres">
      <dgm:prSet presAssocID="{2E506352-05DB-4B44-86B9-0308B202BF74}" presName="compNode" presStyleCnt="0"/>
      <dgm:spPr/>
    </dgm:pt>
    <dgm:pt modelId="{BC32FD7C-B7D2-4D52-9849-05ABFE5950A8}" type="pres">
      <dgm:prSet presAssocID="{2E506352-05DB-4B44-86B9-0308B202BF74}" presName="bgRect" presStyleLbl="bgShp" presStyleIdx="1" presStyleCnt="4"/>
      <dgm:spPr/>
    </dgm:pt>
    <dgm:pt modelId="{77651A5F-C7C8-4C4C-94E8-7C6970E2EF5D}" type="pres">
      <dgm:prSet presAssocID="{2E506352-05DB-4B44-86B9-0308B202BF7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rbage with solid fill"/>
        </a:ext>
      </dgm:extLst>
    </dgm:pt>
    <dgm:pt modelId="{FA363653-E0F4-4A70-BBDC-5B2187302316}" type="pres">
      <dgm:prSet presAssocID="{2E506352-05DB-4B44-86B9-0308B202BF74}" presName="spaceRect" presStyleCnt="0"/>
      <dgm:spPr/>
    </dgm:pt>
    <dgm:pt modelId="{66C9AB4F-5C87-479D-95A4-A838FC48DF6A}" type="pres">
      <dgm:prSet presAssocID="{2E506352-05DB-4B44-86B9-0308B202BF74}" presName="parTx" presStyleLbl="revTx" presStyleIdx="1" presStyleCnt="4">
        <dgm:presLayoutVars>
          <dgm:chMax val="0"/>
          <dgm:chPref val="0"/>
        </dgm:presLayoutVars>
      </dgm:prSet>
      <dgm:spPr/>
    </dgm:pt>
    <dgm:pt modelId="{51F84968-9162-4A1F-A951-800A3FA6EB41}" type="pres">
      <dgm:prSet presAssocID="{7BDE76FA-A63D-4E31-9885-D7EF01DC048A}" presName="sibTrans" presStyleCnt="0"/>
      <dgm:spPr/>
    </dgm:pt>
    <dgm:pt modelId="{564537B8-2BD3-49EF-A460-D3696C4CD3F7}" type="pres">
      <dgm:prSet presAssocID="{7B554BE8-A811-44D0-96D9-6C00A634C019}" presName="compNode" presStyleCnt="0"/>
      <dgm:spPr/>
    </dgm:pt>
    <dgm:pt modelId="{0F1D6672-A12B-4D25-8233-8D6B061A4E0B}" type="pres">
      <dgm:prSet presAssocID="{7B554BE8-A811-44D0-96D9-6C00A634C019}" presName="bgRect" presStyleLbl="bgShp" presStyleIdx="2" presStyleCnt="4"/>
      <dgm:spPr/>
    </dgm:pt>
    <dgm:pt modelId="{7256F072-F230-46DC-ACAE-C41FEB43A2B4}" type="pres">
      <dgm:prSet presAssocID="{7B554BE8-A811-44D0-96D9-6C00A634C01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adioactive with solid fill"/>
        </a:ext>
      </dgm:extLst>
    </dgm:pt>
    <dgm:pt modelId="{F64D99E2-3011-40FD-9384-633F9F20E5CE}" type="pres">
      <dgm:prSet presAssocID="{7B554BE8-A811-44D0-96D9-6C00A634C019}" presName="spaceRect" presStyleCnt="0"/>
      <dgm:spPr/>
    </dgm:pt>
    <dgm:pt modelId="{542C7068-B8AE-4A8F-9C5C-B13A25B6BB35}" type="pres">
      <dgm:prSet presAssocID="{7B554BE8-A811-44D0-96D9-6C00A634C019}" presName="parTx" presStyleLbl="revTx" presStyleIdx="2" presStyleCnt="4">
        <dgm:presLayoutVars>
          <dgm:chMax val="0"/>
          <dgm:chPref val="0"/>
        </dgm:presLayoutVars>
      </dgm:prSet>
      <dgm:spPr/>
    </dgm:pt>
    <dgm:pt modelId="{8E7D38AE-8160-4928-8D7A-6702634F27C3}" type="pres">
      <dgm:prSet presAssocID="{9D35E3BA-D8EC-4260-9947-624EDA113D6B}" presName="sibTrans" presStyleCnt="0"/>
      <dgm:spPr/>
    </dgm:pt>
    <dgm:pt modelId="{5E9320D6-E95D-4E91-B475-CA5F26CA7221}" type="pres">
      <dgm:prSet presAssocID="{59F80A2B-4F7A-4941-A903-04CE897A474C}" presName="compNode" presStyleCnt="0"/>
      <dgm:spPr/>
    </dgm:pt>
    <dgm:pt modelId="{AB4C1E1C-1D04-4DB5-A3D2-EFF234E13E94}" type="pres">
      <dgm:prSet presAssocID="{59F80A2B-4F7A-4941-A903-04CE897A474C}" presName="bgRect" presStyleLbl="bgShp" presStyleIdx="3" presStyleCnt="4"/>
      <dgm:spPr/>
    </dgm:pt>
    <dgm:pt modelId="{7A403A32-3BDD-4A99-944F-FEC54D272272}" type="pres">
      <dgm:prSet presAssocID="{59F80A2B-4F7A-4941-A903-04CE897A474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ter Bottle with solid fill"/>
        </a:ext>
      </dgm:extLst>
    </dgm:pt>
    <dgm:pt modelId="{076E76DE-E4E9-43F1-99C2-7D561FA914C5}" type="pres">
      <dgm:prSet presAssocID="{59F80A2B-4F7A-4941-A903-04CE897A474C}" presName="spaceRect" presStyleCnt="0"/>
      <dgm:spPr/>
    </dgm:pt>
    <dgm:pt modelId="{48DAF096-F907-4211-8654-92225B260DCC}" type="pres">
      <dgm:prSet presAssocID="{59F80A2B-4F7A-4941-A903-04CE897A474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030A10D-A199-4E5F-A3DC-801B27A197E8}" type="presOf" srcId="{3203F386-BA24-470A-A986-7C45DDB322C1}" destId="{954E4130-F774-420E-A39F-9ADCABE42426}" srcOrd="0" destOrd="0" presId="urn:microsoft.com/office/officeart/2018/2/layout/IconVerticalSolidList"/>
    <dgm:cxn modelId="{6CA09B16-0CCA-4A67-A28B-A4990FE2FB61}" srcId="{3B91BC12-3163-4529-99C9-F8E5882707EB}" destId="{59F80A2B-4F7A-4941-A903-04CE897A474C}" srcOrd="3" destOrd="0" parTransId="{DEF0312B-588F-4A48-9332-8A099B2DEB7F}" sibTransId="{B4D26513-C8E5-4632-85F2-FC3CE22DD54C}"/>
    <dgm:cxn modelId="{AE223161-E163-4F5F-82F0-D041163F0DC0}" type="presOf" srcId="{7B554BE8-A811-44D0-96D9-6C00A634C019}" destId="{542C7068-B8AE-4A8F-9C5C-B13A25B6BB35}" srcOrd="0" destOrd="0" presId="urn:microsoft.com/office/officeart/2018/2/layout/IconVerticalSolidList"/>
    <dgm:cxn modelId="{4B1F364B-66FC-43FC-9038-46AF0901CB8E}" type="presOf" srcId="{3B91BC12-3163-4529-99C9-F8E5882707EB}" destId="{22C38B0A-EB4C-4CDF-B606-0641FFF5FF17}" srcOrd="0" destOrd="0" presId="urn:microsoft.com/office/officeart/2018/2/layout/IconVerticalSolidList"/>
    <dgm:cxn modelId="{29F56E4E-B75B-430F-BCB9-B77A096AD67E}" srcId="{3B91BC12-3163-4529-99C9-F8E5882707EB}" destId="{2E506352-05DB-4B44-86B9-0308B202BF74}" srcOrd="1" destOrd="0" parTransId="{5B7A853E-20B4-467A-857C-AA2E9AA993EE}" sibTransId="{7BDE76FA-A63D-4E31-9885-D7EF01DC048A}"/>
    <dgm:cxn modelId="{D40AF9C2-BB39-4CA5-824F-1F072F9D6BE3}" type="presOf" srcId="{59F80A2B-4F7A-4941-A903-04CE897A474C}" destId="{48DAF096-F907-4211-8654-92225B260DCC}" srcOrd="0" destOrd="0" presId="urn:microsoft.com/office/officeart/2018/2/layout/IconVerticalSolidList"/>
    <dgm:cxn modelId="{52339AC7-03D3-4522-89D6-E6FE956A66B9}" srcId="{3B91BC12-3163-4529-99C9-F8E5882707EB}" destId="{7B554BE8-A811-44D0-96D9-6C00A634C019}" srcOrd="2" destOrd="0" parTransId="{87DDFEC2-B13A-46AC-BE69-F1194A4A60AD}" sibTransId="{9D35E3BA-D8EC-4260-9947-624EDA113D6B}"/>
    <dgm:cxn modelId="{4FC854ED-D8D4-4705-BB91-761DA557B4D7}" type="presOf" srcId="{2E506352-05DB-4B44-86B9-0308B202BF74}" destId="{66C9AB4F-5C87-479D-95A4-A838FC48DF6A}" srcOrd="0" destOrd="0" presId="urn:microsoft.com/office/officeart/2018/2/layout/IconVerticalSolidList"/>
    <dgm:cxn modelId="{F9EFD9FB-2246-483B-92AE-3E77CA98875E}" srcId="{3B91BC12-3163-4529-99C9-F8E5882707EB}" destId="{3203F386-BA24-470A-A986-7C45DDB322C1}" srcOrd="0" destOrd="0" parTransId="{003EF9DD-591B-4956-B057-8E97895E604E}" sibTransId="{59485C7D-C3F7-4762-98BA-31D515977CA1}"/>
    <dgm:cxn modelId="{342CA6A0-C348-4915-A335-A2D27D954311}" type="presParOf" srcId="{22C38B0A-EB4C-4CDF-B606-0641FFF5FF17}" destId="{12A52E8D-5297-431E-90B3-F3626EB52CAF}" srcOrd="0" destOrd="0" presId="urn:microsoft.com/office/officeart/2018/2/layout/IconVerticalSolidList"/>
    <dgm:cxn modelId="{E2A9021C-4840-4707-BE95-33E721CC72C5}" type="presParOf" srcId="{12A52E8D-5297-431E-90B3-F3626EB52CAF}" destId="{5370409C-F6C5-4E9C-A650-7C6F81EFFCB5}" srcOrd="0" destOrd="0" presId="urn:microsoft.com/office/officeart/2018/2/layout/IconVerticalSolidList"/>
    <dgm:cxn modelId="{D95C2E14-9684-47CA-BE42-8437755D714D}" type="presParOf" srcId="{12A52E8D-5297-431E-90B3-F3626EB52CAF}" destId="{1A313C61-0683-48AD-8307-99A46307D4DC}" srcOrd="1" destOrd="0" presId="urn:microsoft.com/office/officeart/2018/2/layout/IconVerticalSolidList"/>
    <dgm:cxn modelId="{03EC8BA9-D09D-4F84-9F33-9EEB7519B723}" type="presParOf" srcId="{12A52E8D-5297-431E-90B3-F3626EB52CAF}" destId="{F23443C6-0002-4BC9-BDF1-4CE79C211906}" srcOrd="2" destOrd="0" presId="urn:microsoft.com/office/officeart/2018/2/layout/IconVerticalSolidList"/>
    <dgm:cxn modelId="{5D83257D-629C-4D7E-840C-A340932ECB02}" type="presParOf" srcId="{12A52E8D-5297-431E-90B3-F3626EB52CAF}" destId="{954E4130-F774-420E-A39F-9ADCABE42426}" srcOrd="3" destOrd="0" presId="urn:microsoft.com/office/officeart/2018/2/layout/IconVerticalSolidList"/>
    <dgm:cxn modelId="{48CB4D4A-D1DA-4686-884D-E0081CE2BB7B}" type="presParOf" srcId="{22C38B0A-EB4C-4CDF-B606-0641FFF5FF17}" destId="{3AB6BC73-5390-4118-B31C-E031FEB66E93}" srcOrd="1" destOrd="0" presId="urn:microsoft.com/office/officeart/2018/2/layout/IconVerticalSolidList"/>
    <dgm:cxn modelId="{CF72DE88-9054-4BB9-8097-06B9387978E2}" type="presParOf" srcId="{22C38B0A-EB4C-4CDF-B606-0641FFF5FF17}" destId="{6F12255F-F398-4FB2-992F-595F0A2CBF1C}" srcOrd="2" destOrd="0" presId="urn:microsoft.com/office/officeart/2018/2/layout/IconVerticalSolidList"/>
    <dgm:cxn modelId="{80A40DC1-6470-4B34-8A56-04BEAC1556F5}" type="presParOf" srcId="{6F12255F-F398-4FB2-992F-595F0A2CBF1C}" destId="{BC32FD7C-B7D2-4D52-9849-05ABFE5950A8}" srcOrd="0" destOrd="0" presId="urn:microsoft.com/office/officeart/2018/2/layout/IconVerticalSolidList"/>
    <dgm:cxn modelId="{555079F6-2B1D-46AA-AEED-25C8AC37012E}" type="presParOf" srcId="{6F12255F-F398-4FB2-992F-595F0A2CBF1C}" destId="{77651A5F-C7C8-4C4C-94E8-7C6970E2EF5D}" srcOrd="1" destOrd="0" presId="urn:microsoft.com/office/officeart/2018/2/layout/IconVerticalSolidList"/>
    <dgm:cxn modelId="{2AED14CE-04F4-428F-9B9B-84E55BE1C476}" type="presParOf" srcId="{6F12255F-F398-4FB2-992F-595F0A2CBF1C}" destId="{FA363653-E0F4-4A70-BBDC-5B2187302316}" srcOrd="2" destOrd="0" presId="urn:microsoft.com/office/officeart/2018/2/layout/IconVerticalSolidList"/>
    <dgm:cxn modelId="{E0D54C0E-298D-4458-9666-D45CF2E2A669}" type="presParOf" srcId="{6F12255F-F398-4FB2-992F-595F0A2CBF1C}" destId="{66C9AB4F-5C87-479D-95A4-A838FC48DF6A}" srcOrd="3" destOrd="0" presId="urn:microsoft.com/office/officeart/2018/2/layout/IconVerticalSolidList"/>
    <dgm:cxn modelId="{FC788A17-F56D-411B-8383-30581062CA94}" type="presParOf" srcId="{22C38B0A-EB4C-4CDF-B606-0641FFF5FF17}" destId="{51F84968-9162-4A1F-A951-800A3FA6EB41}" srcOrd="3" destOrd="0" presId="urn:microsoft.com/office/officeart/2018/2/layout/IconVerticalSolidList"/>
    <dgm:cxn modelId="{9BF2A525-E9CB-4686-A671-075FB6BF0224}" type="presParOf" srcId="{22C38B0A-EB4C-4CDF-B606-0641FFF5FF17}" destId="{564537B8-2BD3-49EF-A460-D3696C4CD3F7}" srcOrd="4" destOrd="0" presId="urn:microsoft.com/office/officeart/2018/2/layout/IconVerticalSolidList"/>
    <dgm:cxn modelId="{5AEFC878-4AF5-4142-859A-E08731BB766E}" type="presParOf" srcId="{564537B8-2BD3-49EF-A460-D3696C4CD3F7}" destId="{0F1D6672-A12B-4D25-8233-8D6B061A4E0B}" srcOrd="0" destOrd="0" presId="urn:microsoft.com/office/officeart/2018/2/layout/IconVerticalSolidList"/>
    <dgm:cxn modelId="{14C7AEF3-4806-4F37-8429-2BE4DF11DBC5}" type="presParOf" srcId="{564537B8-2BD3-49EF-A460-D3696C4CD3F7}" destId="{7256F072-F230-46DC-ACAE-C41FEB43A2B4}" srcOrd="1" destOrd="0" presId="urn:microsoft.com/office/officeart/2018/2/layout/IconVerticalSolidList"/>
    <dgm:cxn modelId="{7B891744-8158-4AA3-87DB-5F091D661094}" type="presParOf" srcId="{564537B8-2BD3-49EF-A460-D3696C4CD3F7}" destId="{F64D99E2-3011-40FD-9384-633F9F20E5CE}" srcOrd="2" destOrd="0" presId="urn:microsoft.com/office/officeart/2018/2/layout/IconVerticalSolidList"/>
    <dgm:cxn modelId="{002BD50D-BEF9-4A23-A610-59B39C6DC798}" type="presParOf" srcId="{564537B8-2BD3-49EF-A460-D3696C4CD3F7}" destId="{542C7068-B8AE-4A8F-9C5C-B13A25B6BB35}" srcOrd="3" destOrd="0" presId="urn:microsoft.com/office/officeart/2018/2/layout/IconVerticalSolidList"/>
    <dgm:cxn modelId="{86C285F5-9818-40C9-9A29-336FA8081494}" type="presParOf" srcId="{22C38B0A-EB4C-4CDF-B606-0641FFF5FF17}" destId="{8E7D38AE-8160-4928-8D7A-6702634F27C3}" srcOrd="5" destOrd="0" presId="urn:microsoft.com/office/officeart/2018/2/layout/IconVerticalSolidList"/>
    <dgm:cxn modelId="{CF6293E3-D10C-4656-BFE7-C952EC17B8BD}" type="presParOf" srcId="{22C38B0A-EB4C-4CDF-B606-0641FFF5FF17}" destId="{5E9320D6-E95D-4E91-B475-CA5F26CA7221}" srcOrd="6" destOrd="0" presId="urn:microsoft.com/office/officeart/2018/2/layout/IconVerticalSolidList"/>
    <dgm:cxn modelId="{606BCEA3-DA46-4CBF-ABA1-93A358056178}" type="presParOf" srcId="{5E9320D6-E95D-4E91-B475-CA5F26CA7221}" destId="{AB4C1E1C-1D04-4DB5-A3D2-EFF234E13E94}" srcOrd="0" destOrd="0" presId="urn:microsoft.com/office/officeart/2018/2/layout/IconVerticalSolidList"/>
    <dgm:cxn modelId="{974C5F65-32B1-4216-BF15-F8D0C55215DD}" type="presParOf" srcId="{5E9320D6-E95D-4E91-B475-CA5F26CA7221}" destId="{7A403A32-3BDD-4A99-944F-FEC54D272272}" srcOrd="1" destOrd="0" presId="urn:microsoft.com/office/officeart/2018/2/layout/IconVerticalSolidList"/>
    <dgm:cxn modelId="{AE476E4E-3FB0-4798-A9B1-8BE5FB691436}" type="presParOf" srcId="{5E9320D6-E95D-4E91-B475-CA5F26CA7221}" destId="{076E76DE-E4E9-43F1-99C2-7D561FA914C5}" srcOrd="2" destOrd="0" presId="urn:microsoft.com/office/officeart/2018/2/layout/IconVerticalSolidList"/>
    <dgm:cxn modelId="{29513E5E-EF12-4E00-B6B9-BD66E5F35652}" type="presParOf" srcId="{5E9320D6-E95D-4E91-B475-CA5F26CA7221}" destId="{48DAF096-F907-4211-8654-92225B260DC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0409C-F6C5-4E9C-A650-7C6F81EFFCB5}">
      <dsp:nvSpPr>
        <dsp:cNvPr id="0" name=""/>
        <dsp:cNvSpPr/>
      </dsp:nvSpPr>
      <dsp:spPr>
        <a:xfrm>
          <a:off x="0" y="2125"/>
          <a:ext cx="7315200" cy="107713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313C61-0683-48AD-8307-99A46307D4DC}">
      <dsp:nvSpPr>
        <dsp:cNvPr id="0" name=""/>
        <dsp:cNvSpPr/>
      </dsp:nvSpPr>
      <dsp:spPr>
        <a:xfrm>
          <a:off x="325833" y="244480"/>
          <a:ext cx="592424" cy="5924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E4130-F774-420E-A39F-9ADCABE42426}">
      <dsp:nvSpPr>
        <dsp:cNvPr id="0" name=""/>
        <dsp:cNvSpPr/>
      </dsp:nvSpPr>
      <dsp:spPr>
        <a:xfrm>
          <a:off x="1244090" y="2125"/>
          <a:ext cx="6071109" cy="1077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997" tIns="113997" rIns="113997" bIns="11399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Made up of natural materials</a:t>
          </a:r>
        </a:p>
      </dsp:txBody>
      <dsp:txXfrm>
        <a:off x="1244090" y="2125"/>
        <a:ext cx="6071109" cy="1077134"/>
      </dsp:txXfrm>
    </dsp:sp>
    <dsp:sp modelId="{BC32FD7C-B7D2-4D52-9849-05ABFE5950A8}">
      <dsp:nvSpPr>
        <dsp:cNvPr id="0" name=""/>
        <dsp:cNvSpPr/>
      </dsp:nvSpPr>
      <dsp:spPr>
        <a:xfrm>
          <a:off x="0" y="1348543"/>
          <a:ext cx="7315200" cy="107713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651A5F-C7C8-4C4C-94E8-7C6970E2EF5D}">
      <dsp:nvSpPr>
        <dsp:cNvPr id="0" name=""/>
        <dsp:cNvSpPr/>
      </dsp:nvSpPr>
      <dsp:spPr>
        <a:xfrm>
          <a:off x="325833" y="1590898"/>
          <a:ext cx="592424" cy="5924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9AB4F-5C87-479D-95A4-A838FC48DF6A}">
      <dsp:nvSpPr>
        <dsp:cNvPr id="0" name=""/>
        <dsp:cNvSpPr/>
      </dsp:nvSpPr>
      <dsp:spPr>
        <a:xfrm>
          <a:off x="1244090" y="1348543"/>
          <a:ext cx="6071109" cy="1077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997" tIns="113997" rIns="113997" bIns="11399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As</a:t>
          </a:r>
          <a:r>
            <a:rPr lang="en-US" sz="2200" kern="1200" baseline="0" dirty="0"/>
            <a:t> materials are broken down, they turn into smaller, non-toxic parts.</a:t>
          </a:r>
          <a:endParaRPr lang="en-US" sz="2200" kern="1200" dirty="0"/>
        </a:p>
      </dsp:txBody>
      <dsp:txXfrm>
        <a:off x="1244090" y="1348543"/>
        <a:ext cx="6071109" cy="1077134"/>
      </dsp:txXfrm>
    </dsp:sp>
    <dsp:sp modelId="{0F1D6672-A12B-4D25-8233-8D6B061A4E0B}">
      <dsp:nvSpPr>
        <dsp:cNvPr id="0" name=""/>
        <dsp:cNvSpPr/>
      </dsp:nvSpPr>
      <dsp:spPr>
        <a:xfrm>
          <a:off x="0" y="2694961"/>
          <a:ext cx="7315200" cy="107713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56F072-F230-46DC-ACAE-C41FEB43A2B4}">
      <dsp:nvSpPr>
        <dsp:cNvPr id="0" name=""/>
        <dsp:cNvSpPr/>
      </dsp:nvSpPr>
      <dsp:spPr>
        <a:xfrm>
          <a:off x="325833" y="2937317"/>
          <a:ext cx="592424" cy="5924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2C7068-B8AE-4A8F-9C5C-B13A25B6BB35}">
      <dsp:nvSpPr>
        <dsp:cNvPr id="0" name=""/>
        <dsp:cNvSpPr/>
      </dsp:nvSpPr>
      <dsp:spPr>
        <a:xfrm>
          <a:off x="1244090" y="2694961"/>
          <a:ext cx="6071109" cy="1077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997" tIns="113997" rIns="113997" bIns="11399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Natural materials can be broken down quickly by decomposers, animals and plants.</a:t>
          </a:r>
        </a:p>
      </dsp:txBody>
      <dsp:txXfrm>
        <a:off x="1244090" y="2694961"/>
        <a:ext cx="6071109" cy="1077134"/>
      </dsp:txXfrm>
    </dsp:sp>
    <dsp:sp modelId="{AB4C1E1C-1D04-4DB5-A3D2-EFF234E13E94}">
      <dsp:nvSpPr>
        <dsp:cNvPr id="0" name=""/>
        <dsp:cNvSpPr/>
      </dsp:nvSpPr>
      <dsp:spPr>
        <a:xfrm>
          <a:off x="0" y="4041380"/>
          <a:ext cx="7315200" cy="107713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403A32-3BDD-4A99-944F-FEC54D272272}">
      <dsp:nvSpPr>
        <dsp:cNvPr id="0" name=""/>
        <dsp:cNvSpPr/>
      </dsp:nvSpPr>
      <dsp:spPr>
        <a:xfrm>
          <a:off x="325833" y="4283735"/>
          <a:ext cx="592424" cy="59242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DAF096-F907-4211-8654-92225B260DCC}">
      <dsp:nvSpPr>
        <dsp:cNvPr id="0" name=""/>
        <dsp:cNvSpPr/>
      </dsp:nvSpPr>
      <dsp:spPr>
        <a:xfrm>
          <a:off x="1244090" y="4041380"/>
          <a:ext cx="6071109" cy="1077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997" tIns="113997" rIns="113997" bIns="11399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Examples:</a:t>
          </a:r>
          <a:r>
            <a:rPr lang="en-US" sz="2200" kern="1200" baseline="0"/>
            <a:t> Paper, wood, food scraps can break down to turn into healthy soil</a:t>
          </a:r>
          <a:endParaRPr lang="en-US" sz="2200" kern="1200"/>
        </a:p>
      </dsp:txBody>
      <dsp:txXfrm>
        <a:off x="1244090" y="4041380"/>
        <a:ext cx="6071109" cy="10771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0409C-F6C5-4E9C-A650-7C6F81EFFCB5}">
      <dsp:nvSpPr>
        <dsp:cNvPr id="0" name=""/>
        <dsp:cNvSpPr/>
      </dsp:nvSpPr>
      <dsp:spPr>
        <a:xfrm>
          <a:off x="0" y="2092"/>
          <a:ext cx="7293610" cy="106055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313C61-0683-48AD-8307-99A46307D4DC}">
      <dsp:nvSpPr>
        <dsp:cNvPr id="0" name=""/>
        <dsp:cNvSpPr/>
      </dsp:nvSpPr>
      <dsp:spPr>
        <a:xfrm>
          <a:off x="320818" y="240717"/>
          <a:ext cx="583306" cy="5833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E4130-F774-420E-A39F-9ADCABE42426}">
      <dsp:nvSpPr>
        <dsp:cNvPr id="0" name=""/>
        <dsp:cNvSpPr/>
      </dsp:nvSpPr>
      <dsp:spPr>
        <a:xfrm>
          <a:off x="1224942" y="2092"/>
          <a:ext cx="6068667" cy="1060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242" tIns="112242" rIns="112242" bIns="112242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Made up of man-made, synthetic materials</a:t>
          </a:r>
        </a:p>
      </dsp:txBody>
      <dsp:txXfrm>
        <a:off x="1224942" y="2092"/>
        <a:ext cx="6068667" cy="1060556"/>
      </dsp:txXfrm>
    </dsp:sp>
    <dsp:sp modelId="{BC32FD7C-B7D2-4D52-9849-05ABFE5950A8}">
      <dsp:nvSpPr>
        <dsp:cNvPr id="0" name=""/>
        <dsp:cNvSpPr/>
      </dsp:nvSpPr>
      <dsp:spPr>
        <a:xfrm>
          <a:off x="0" y="1327788"/>
          <a:ext cx="7293610" cy="106055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651A5F-C7C8-4C4C-94E8-7C6970E2EF5D}">
      <dsp:nvSpPr>
        <dsp:cNvPr id="0" name=""/>
        <dsp:cNvSpPr/>
      </dsp:nvSpPr>
      <dsp:spPr>
        <a:xfrm>
          <a:off x="320818" y="1566413"/>
          <a:ext cx="583306" cy="5833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9AB4F-5C87-479D-95A4-A838FC48DF6A}">
      <dsp:nvSpPr>
        <dsp:cNvPr id="0" name=""/>
        <dsp:cNvSpPr/>
      </dsp:nvSpPr>
      <dsp:spPr>
        <a:xfrm>
          <a:off x="1224942" y="1327788"/>
          <a:ext cx="6068667" cy="1060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242" tIns="112242" rIns="112242" bIns="112242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Materials</a:t>
          </a:r>
          <a:r>
            <a:rPr lang="en-US" sz="2200" kern="1200" baseline="0"/>
            <a:t> cannot be broken down by decomposers, plants or animals. </a:t>
          </a:r>
          <a:endParaRPr lang="en-US" sz="2200" kern="1200"/>
        </a:p>
      </dsp:txBody>
      <dsp:txXfrm>
        <a:off x="1224942" y="1327788"/>
        <a:ext cx="6068667" cy="1060556"/>
      </dsp:txXfrm>
    </dsp:sp>
    <dsp:sp modelId="{0F1D6672-A12B-4D25-8233-8D6B061A4E0B}">
      <dsp:nvSpPr>
        <dsp:cNvPr id="0" name=""/>
        <dsp:cNvSpPr/>
      </dsp:nvSpPr>
      <dsp:spPr>
        <a:xfrm>
          <a:off x="0" y="2653484"/>
          <a:ext cx="7293610" cy="106055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56F072-F230-46DC-ACAE-C41FEB43A2B4}">
      <dsp:nvSpPr>
        <dsp:cNvPr id="0" name=""/>
        <dsp:cNvSpPr/>
      </dsp:nvSpPr>
      <dsp:spPr>
        <a:xfrm>
          <a:off x="320818" y="2892109"/>
          <a:ext cx="583306" cy="58330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2C7068-B8AE-4A8F-9C5C-B13A25B6BB35}">
      <dsp:nvSpPr>
        <dsp:cNvPr id="0" name=""/>
        <dsp:cNvSpPr/>
      </dsp:nvSpPr>
      <dsp:spPr>
        <a:xfrm>
          <a:off x="1224942" y="2653484"/>
          <a:ext cx="6068667" cy="1060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242" tIns="112242" rIns="112242" bIns="112242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They can be toxic and are a source of pollution.</a:t>
          </a:r>
        </a:p>
      </dsp:txBody>
      <dsp:txXfrm>
        <a:off x="1224942" y="2653484"/>
        <a:ext cx="6068667" cy="1060556"/>
      </dsp:txXfrm>
    </dsp:sp>
    <dsp:sp modelId="{AB4C1E1C-1D04-4DB5-A3D2-EFF234E13E94}">
      <dsp:nvSpPr>
        <dsp:cNvPr id="0" name=""/>
        <dsp:cNvSpPr/>
      </dsp:nvSpPr>
      <dsp:spPr>
        <a:xfrm>
          <a:off x="0" y="3979179"/>
          <a:ext cx="7293610" cy="106055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403A32-3BDD-4A99-944F-FEC54D272272}">
      <dsp:nvSpPr>
        <dsp:cNvPr id="0" name=""/>
        <dsp:cNvSpPr/>
      </dsp:nvSpPr>
      <dsp:spPr>
        <a:xfrm>
          <a:off x="320818" y="4217805"/>
          <a:ext cx="583306" cy="58330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DAF096-F907-4211-8654-92225B260DCC}">
      <dsp:nvSpPr>
        <dsp:cNvPr id="0" name=""/>
        <dsp:cNvSpPr/>
      </dsp:nvSpPr>
      <dsp:spPr>
        <a:xfrm>
          <a:off x="1224942" y="3979179"/>
          <a:ext cx="6068667" cy="1060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242" tIns="112242" rIns="112242" bIns="112242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Examples: Plastic, tires, aluminum cans, glass, metals, Styrofoam, etc. </a:t>
          </a:r>
        </a:p>
      </dsp:txBody>
      <dsp:txXfrm>
        <a:off x="1224942" y="3979179"/>
        <a:ext cx="6068667" cy="1060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F5A8C-CAA8-4D62-BAD1-B13F78E81B93}" type="datetimeFigureOut">
              <a:t>5/11/2022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E4974-6B24-400F-8526-B2E1C61B58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89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 anyone know another word we could use to describe something that breaks down and rot?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E4974-6B24-400F-8526-B2E1C61B58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87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E4974-6B24-400F-8526-B2E1C61B5875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23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E4974-6B24-400F-8526-B2E1C61B5875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16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7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54082" y="1298448"/>
            <a:ext cx="6068070" cy="3255264"/>
          </a:xfrm>
        </p:spPr>
        <p:txBody>
          <a:bodyPr>
            <a:normAutofit/>
          </a:bodyPr>
          <a:lstStyle/>
          <a:p>
            <a:r>
              <a:rPr lang="en-US" dirty="0"/>
              <a:t>To Biodegrade or To Not Biodegrade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912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2412C43-4CEF-4779-3D69-C5F21EFAF33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177" y="3022902"/>
            <a:ext cx="3458249" cy="80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96A55C8-89F1-439D-863D-E208C0AC8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Wooden blocks with question marks">
            <a:extLst>
              <a:ext uri="{FF2B5EF4-FFF2-40B4-BE49-F238E27FC236}">
                <a16:creationId xmlns:a16="http://schemas.microsoft.com/office/drawing/2014/main" id="{C1030552-274A-4BD9-A4CF-36336756644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"/>
            <a:ext cx="12188932" cy="68580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E4A1FD7E-EAEC-40B9-B75B-432F9DA75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052486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27626F-F3FF-3B6E-586D-5E2BF891F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8" y="1123837"/>
            <a:ext cx="6451110" cy="454353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Do we know another word that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could be used to describe if an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object can or cannot break down?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C88629E-396B-4C99-B284-F30AABDF2E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79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64C9EE1D-12BB-43F7-9A2A-893578DCA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3962A31-C54E-4762-B155-59777FED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6B086509-1281-468A-AAAC-1BBEDAE75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EA73850-2107-4E65-85FE-EDD3F45FC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300114"/>
            <a:ext cx="4053525" cy="42577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F37A13-1560-C39D-63F1-A350EECA4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557" y="1653703"/>
            <a:ext cx="3361953" cy="24704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 spc="-100"/>
              <a:t>Biodegradable</a:t>
            </a:r>
          </a:p>
        </p:txBody>
      </p:sp>
      <p:pic>
        <p:nvPicPr>
          <p:cNvPr id="9" name="Picture 8" descr="Cardboard boxes">
            <a:extLst>
              <a:ext uri="{FF2B5EF4-FFF2-40B4-BE49-F238E27FC236}">
                <a16:creationId xmlns:a16="http://schemas.microsoft.com/office/drawing/2014/main" id="{A0F0656E-217E-47BB-9055-C308B014934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0642" y="1300114"/>
            <a:ext cx="3435968" cy="2302098"/>
          </a:xfrm>
          <a:prstGeom prst="rect">
            <a:avLst/>
          </a:prstGeom>
        </p:spPr>
      </p:pic>
      <p:pic>
        <p:nvPicPr>
          <p:cNvPr id="7" name="Picture 6" descr="Food scraps">
            <a:extLst>
              <a:ext uri="{FF2B5EF4-FFF2-40B4-BE49-F238E27FC236}">
                <a16:creationId xmlns:a16="http://schemas.microsoft.com/office/drawing/2014/main" id="{04DC33D8-E062-4FD5-B5E3-269495447C7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65254" y="3117070"/>
            <a:ext cx="3301939" cy="244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91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B9C39-7709-1657-07EB-95CD1C1DF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of Biodegradable Items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36902DF-F148-1313-D413-C6859D47DC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683081"/>
              </p:ext>
            </p:extLst>
          </p:nvPr>
        </p:nvGraphicFramePr>
        <p:xfrm>
          <a:off x="3869268" y="864108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994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91">
            <a:extLst>
              <a:ext uri="{FF2B5EF4-FFF2-40B4-BE49-F238E27FC236}">
                <a16:creationId xmlns:a16="http://schemas.microsoft.com/office/drawing/2014/main" id="{B3875682-0790-427D-9A23-4B7265F0F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Rectangle 93">
            <a:extLst>
              <a:ext uri="{FF2B5EF4-FFF2-40B4-BE49-F238E27FC236}">
                <a16:creationId xmlns:a16="http://schemas.microsoft.com/office/drawing/2014/main" id="{6EDE4AAE-4785-4EA7-95DB-45200F5B80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5" name="Rectangle 95">
            <a:extLst>
              <a:ext uri="{FF2B5EF4-FFF2-40B4-BE49-F238E27FC236}">
                <a16:creationId xmlns:a16="http://schemas.microsoft.com/office/drawing/2014/main" id="{26114B6B-6D15-46E8-9310-9A1C4E956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97">
            <a:extLst>
              <a:ext uri="{FF2B5EF4-FFF2-40B4-BE49-F238E27FC236}">
                <a16:creationId xmlns:a16="http://schemas.microsoft.com/office/drawing/2014/main" id="{7AAE617A-6BA3-434D-B181-7B536C0EF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6B6A1E-72E4-4630-1E41-99C153702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128" y="1298448"/>
            <a:ext cx="3843409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spc="-100"/>
              <a:t>Non-Biodegradable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B6CCFA1-328B-40BB-A9CB-0CF80A78E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08840" y="758952"/>
            <a:ext cx="2079069" cy="2344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9DD6A62-71E3-44C2-B53E-15B1FAA28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7463" y="4080912"/>
            <a:ext cx="2157385" cy="2008992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ires painted with red">
            <a:extLst>
              <a:ext uri="{FF2B5EF4-FFF2-40B4-BE49-F238E27FC236}">
                <a16:creationId xmlns:a16="http://schemas.microsoft.com/office/drawing/2014/main" id="{0FFE5E6E-188D-400C-9985-075B03EC129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60907" y="3264090"/>
            <a:ext cx="4027002" cy="2825813"/>
          </a:xfrm>
          <a:prstGeom prst="rect">
            <a:avLst/>
          </a:prstGeom>
        </p:spPr>
      </p:pic>
      <p:pic>
        <p:nvPicPr>
          <p:cNvPr id="7" name="Picture 6" descr="Collection of white plastic bottles on light background">
            <a:extLst>
              <a:ext uri="{FF2B5EF4-FFF2-40B4-BE49-F238E27FC236}">
                <a16:creationId xmlns:a16="http://schemas.microsoft.com/office/drawing/2014/main" id="{33422500-6D02-47AD-A909-D0151495152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37461" y="758952"/>
            <a:ext cx="4113439" cy="3161093"/>
          </a:xfrm>
          <a:custGeom>
            <a:avLst/>
            <a:gdLst/>
            <a:ahLst/>
            <a:cxnLst/>
            <a:rect l="l" t="t" r="r" b="b"/>
            <a:pathLst>
              <a:path w="4113439" h="3161093">
                <a:moveTo>
                  <a:pt x="0" y="0"/>
                </a:moveTo>
                <a:lnTo>
                  <a:pt x="4113439" y="0"/>
                </a:lnTo>
                <a:lnTo>
                  <a:pt x="4113439" y="2344272"/>
                </a:lnTo>
                <a:lnTo>
                  <a:pt x="2157387" y="2344272"/>
                </a:lnTo>
                <a:lnTo>
                  <a:pt x="2157387" y="3161093"/>
                </a:lnTo>
                <a:lnTo>
                  <a:pt x="0" y="3161093"/>
                </a:lnTo>
                <a:close/>
              </a:path>
            </a:pathLst>
          </a:custGeom>
        </p:spPr>
      </p:pic>
      <p:sp>
        <p:nvSpPr>
          <p:cNvPr id="104" name="Rectangle 103">
            <a:extLst>
              <a:ext uri="{FF2B5EF4-FFF2-40B4-BE49-F238E27FC236}">
                <a16:creationId xmlns:a16="http://schemas.microsoft.com/office/drawing/2014/main" id="{21A23C7F-CB20-458F-9B61-2434CE018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534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AAD8036-96D8-496C-8006-37ACA5AD8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A4CBA9-3463-4C65-BF46-6B6C50E7F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AB9C39-7709-1657-07EB-95CD1C1DF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5775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Features of Non-Biodegradable Items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CEED6C-D39C-40AA-B89E-52C3FA5A7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36902DF-F148-1313-D413-C6859D47DC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290438"/>
              </p:ext>
            </p:extLst>
          </p:nvPr>
        </p:nvGraphicFramePr>
        <p:xfrm>
          <a:off x="866647" y="933854"/>
          <a:ext cx="7293610" cy="504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046233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75</TotalTime>
  <Words>156</Words>
  <Application>Microsoft Office PowerPoint</Application>
  <PresentationFormat>Widescreen</PresentationFormat>
  <Paragraphs>18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Corbel</vt:lpstr>
      <vt:lpstr>Wingdings 2</vt:lpstr>
      <vt:lpstr>Frame</vt:lpstr>
      <vt:lpstr>To Biodegrade or To Not Biodegrade</vt:lpstr>
      <vt:lpstr>Do we know another word that  could be used to describe if an  object can or cannot break down?</vt:lpstr>
      <vt:lpstr>Biodegradable</vt:lpstr>
      <vt:lpstr>Features of Biodegradable Items</vt:lpstr>
      <vt:lpstr>Non-Biodegradable</vt:lpstr>
      <vt:lpstr>Features of Non-Biodegradable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Medernach, Katrina M</cp:lastModifiedBy>
  <cp:revision>130</cp:revision>
  <dcterms:created xsi:type="dcterms:W3CDTF">2022-05-05T22:17:58Z</dcterms:created>
  <dcterms:modified xsi:type="dcterms:W3CDTF">2022-05-11T15:48:55Z</dcterms:modified>
</cp:coreProperties>
</file>